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79" r:id="rId2"/>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3" d="100"/>
          <a:sy n="43" d="100"/>
        </p:scale>
        <p:origin x="-499" y="-86"/>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009C7-3047-4C15-ABC7-5081B0579D5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8A235BF3-1DAF-4538-A715-EB5EB9DAED0C}">
      <dgm:prSet phldrT="[Text]"/>
      <dgm:spPr/>
      <dgm:t>
        <a:bodyPr/>
        <a:lstStyle/>
        <a:p>
          <a:r>
            <a:rPr lang="en-US" dirty="0" smtClean="0"/>
            <a:t>Forward Difference Method</a:t>
          </a:r>
          <a:endParaRPr lang="en-US" dirty="0"/>
        </a:p>
      </dgm:t>
    </dgm:pt>
    <dgm:pt modelId="{35FADA2D-673A-49D7-9BEE-A579B8D8DD32}" type="parTrans" cxnId="{648F3F5F-1BDD-48EE-AFFF-E698364A7074}">
      <dgm:prSet/>
      <dgm:spPr/>
      <dgm:t>
        <a:bodyPr/>
        <a:lstStyle/>
        <a:p>
          <a:endParaRPr lang="en-US"/>
        </a:p>
      </dgm:t>
    </dgm:pt>
    <dgm:pt modelId="{30A79B85-26E1-44EB-905C-D4F364089CDF}" type="sibTrans" cxnId="{648F3F5F-1BDD-48EE-AFFF-E698364A7074}">
      <dgm:prSet/>
      <dgm:spPr/>
      <dgm:t>
        <a:bodyPr/>
        <a:lstStyle/>
        <a:p>
          <a:endParaRPr lang="en-US"/>
        </a:p>
      </dgm:t>
    </dgm:pt>
    <dgm:pt modelId="{6B0E45A5-9164-44A3-9FAA-329451634F02}">
      <dgm:prSet phldrT="[Text]"/>
      <dgm:spPr/>
      <dgm:t>
        <a:bodyPr/>
        <a:lstStyle/>
        <a:p>
          <a:r>
            <a:rPr lang="en-US" dirty="0" smtClean="0"/>
            <a:t>Backward Difference Method</a:t>
          </a:r>
          <a:endParaRPr lang="en-US" dirty="0"/>
        </a:p>
      </dgm:t>
    </dgm:pt>
    <dgm:pt modelId="{14A7BAA9-65C5-48C5-AF6B-0DD64A3CF6D7}" type="parTrans" cxnId="{39763E10-5FF1-4E03-8664-3961F85496D8}">
      <dgm:prSet/>
      <dgm:spPr/>
      <dgm:t>
        <a:bodyPr/>
        <a:lstStyle/>
        <a:p>
          <a:endParaRPr lang="en-US"/>
        </a:p>
      </dgm:t>
    </dgm:pt>
    <dgm:pt modelId="{C52023CC-AFE5-4830-AB16-FAE5677E5F09}" type="sibTrans" cxnId="{39763E10-5FF1-4E03-8664-3961F85496D8}">
      <dgm:prSet/>
      <dgm:spPr/>
      <dgm:t>
        <a:bodyPr/>
        <a:lstStyle/>
        <a:p>
          <a:endParaRPr lang="en-US"/>
        </a:p>
      </dgm:t>
    </dgm:pt>
    <dgm:pt modelId="{40901577-D3B6-4A69-B048-A43A9E50EF25}">
      <dgm:prSet phldrT="[Text]"/>
      <dgm:spPr/>
      <dgm:t>
        <a:bodyPr/>
        <a:lstStyle/>
        <a:p>
          <a:r>
            <a:rPr lang="en-US" dirty="0" smtClean="0"/>
            <a:t>Central </a:t>
          </a:r>
          <a:r>
            <a:rPr lang="en-US" dirty="0" smtClean="0"/>
            <a:t> Difference Method</a:t>
          </a:r>
          <a:endParaRPr lang="en-US" dirty="0"/>
        </a:p>
      </dgm:t>
    </dgm:pt>
    <dgm:pt modelId="{1799FE85-0305-4447-8C78-C05A1674860D}" type="parTrans" cxnId="{88631FB3-2553-4639-A36F-F0FC304167EB}">
      <dgm:prSet/>
      <dgm:spPr/>
      <dgm:t>
        <a:bodyPr/>
        <a:lstStyle/>
        <a:p>
          <a:endParaRPr lang="en-US"/>
        </a:p>
      </dgm:t>
    </dgm:pt>
    <dgm:pt modelId="{C714E6BF-18F4-4A35-8BD5-218389922DA5}" type="sibTrans" cxnId="{88631FB3-2553-4639-A36F-F0FC304167EB}">
      <dgm:prSet/>
      <dgm:spPr/>
      <dgm:t>
        <a:bodyPr/>
        <a:lstStyle/>
        <a:p>
          <a:endParaRPr lang="en-US"/>
        </a:p>
      </dgm:t>
    </dgm:pt>
    <dgm:pt modelId="{6AE6C4C4-4E9D-42CD-A866-06A24B6DDE26}" type="pres">
      <dgm:prSet presAssocID="{F05009C7-3047-4C15-ABC7-5081B0579D5F}" presName="Name0" presStyleCnt="0">
        <dgm:presLayoutVars>
          <dgm:chMax val="7"/>
          <dgm:chPref val="7"/>
          <dgm:dir/>
        </dgm:presLayoutVars>
      </dgm:prSet>
      <dgm:spPr/>
    </dgm:pt>
    <dgm:pt modelId="{60E1E18B-B882-48FA-BEB4-69B4C4DA8239}" type="pres">
      <dgm:prSet presAssocID="{F05009C7-3047-4C15-ABC7-5081B0579D5F}" presName="Name1" presStyleCnt="0"/>
      <dgm:spPr/>
    </dgm:pt>
    <dgm:pt modelId="{0B2015EF-2497-4E0C-A2B6-6598574B6A3A}" type="pres">
      <dgm:prSet presAssocID="{F05009C7-3047-4C15-ABC7-5081B0579D5F}" presName="cycle" presStyleCnt="0"/>
      <dgm:spPr/>
    </dgm:pt>
    <dgm:pt modelId="{0D234247-02EA-410D-91DE-2CC8E01E69DB}" type="pres">
      <dgm:prSet presAssocID="{F05009C7-3047-4C15-ABC7-5081B0579D5F}" presName="srcNode" presStyleLbl="node1" presStyleIdx="0" presStyleCnt="3"/>
      <dgm:spPr/>
    </dgm:pt>
    <dgm:pt modelId="{9AD6A8E4-387E-4B11-AAAD-48AB03830A22}" type="pres">
      <dgm:prSet presAssocID="{F05009C7-3047-4C15-ABC7-5081B0579D5F}" presName="conn" presStyleLbl="parChTrans1D2" presStyleIdx="0" presStyleCnt="1"/>
      <dgm:spPr/>
    </dgm:pt>
    <dgm:pt modelId="{4A74089F-B358-4467-BCA7-B9B2660B7982}" type="pres">
      <dgm:prSet presAssocID="{F05009C7-3047-4C15-ABC7-5081B0579D5F}" presName="extraNode" presStyleLbl="node1" presStyleIdx="0" presStyleCnt="3"/>
      <dgm:spPr/>
    </dgm:pt>
    <dgm:pt modelId="{61582B8C-B5E1-4C9B-A9C0-369E59411C04}" type="pres">
      <dgm:prSet presAssocID="{F05009C7-3047-4C15-ABC7-5081B0579D5F}" presName="dstNode" presStyleLbl="node1" presStyleIdx="0" presStyleCnt="3"/>
      <dgm:spPr/>
    </dgm:pt>
    <dgm:pt modelId="{0E91C65D-5DDF-46F5-82CF-D7D23D3D6AE8}" type="pres">
      <dgm:prSet presAssocID="{8A235BF3-1DAF-4538-A715-EB5EB9DAED0C}" presName="text_1" presStyleLbl="node1" presStyleIdx="0" presStyleCnt="3">
        <dgm:presLayoutVars>
          <dgm:bulletEnabled val="1"/>
        </dgm:presLayoutVars>
      </dgm:prSet>
      <dgm:spPr/>
      <dgm:t>
        <a:bodyPr/>
        <a:lstStyle/>
        <a:p>
          <a:endParaRPr lang="en-US"/>
        </a:p>
      </dgm:t>
    </dgm:pt>
    <dgm:pt modelId="{5793FB0B-7B12-43FD-9610-A723B5F3F113}" type="pres">
      <dgm:prSet presAssocID="{8A235BF3-1DAF-4538-A715-EB5EB9DAED0C}" presName="accent_1" presStyleCnt="0"/>
      <dgm:spPr/>
    </dgm:pt>
    <dgm:pt modelId="{587F175B-15CD-43E1-9F02-CFFCFF5FDECC}" type="pres">
      <dgm:prSet presAssocID="{8A235BF3-1DAF-4538-A715-EB5EB9DAED0C}" presName="accentRepeatNode" presStyleLbl="solidFgAcc1" presStyleIdx="0" presStyleCnt="3" custLinFactNeighborX="1921" custLinFactNeighborY="1921"/>
      <dgm:spPr/>
    </dgm:pt>
    <dgm:pt modelId="{AD68BCF5-6612-4378-B0B2-D411063B6E6E}" type="pres">
      <dgm:prSet presAssocID="{6B0E45A5-9164-44A3-9FAA-329451634F02}" presName="text_2" presStyleLbl="node1" presStyleIdx="1" presStyleCnt="3">
        <dgm:presLayoutVars>
          <dgm:bulletEnabled val="1"/>
        </dgm:presLayoutVars>
      </dgm:prSet>
      <dgm:spPr/>
      <dgm:t>
        <a:bodyPr/>
        <a:lstStyle/>
        <a:p>
          <a:endParaRPr lang="en-US"/>
        </a:p>
      </dgm:t>
    </dgm:pt>
    <dgm:pt modelId="{569C9252-E6E9-4955-813B-224E0C9C5C91}" type="pres">
      <dgm:prSet presAssocID="{6B0E45A5-9164-44A3-9FAA-329451634F02}" presName="accent_2" presStyleCnt="0"/>
      <dgm:spPr/>
    </dgm:pt>
    <dgm:pt modelId="{A6B9DD64-5DF2-41AB-80C9-300AFA112AA4}" type="pres">
      <dgm:prSet presAssocID="{6B0E45A5-9164-44A3-9FAA-329451634F02}" presName="accentRepeatNode" presStyleLbl="solidFgAcc1" presStyleIdx="1" presStyleCnt="3"/>
      <dgm:spPr/>
    </dgm:pt>
    <dgm:pt modelId="{94B77771-529A-4104-B04C-4CB72C4ADC24}" type="pres">
      <dgm:prSet presAssocID="{40901577-D3B6-4A69-B048-A43A9E50EF25}" presName="text_3" presStyleLbl="node1" presStyleIdx="2" presStyleCnt="3">
        <dgm:presLayoutVars>
          <dgm:bulletEnabled val="1"/>
        </dgm:presLayoutVars>
      </dgm:prSet>
      <dgm:spPr/>
      <dgm:t>
        <a:bodyPr/>
        <a:lstStyle/>
        <a:p>
          <a:endParaRPr lang="en-US"/>
        </a:p>
      </dgm:t>
    </dgm:pt>
    <dgm:pt modelId="{F2532B85-BC3F-44D8-BE3B-399F9DC4B019}" type="pres">
      <dgm:prSet presAssocID="{40901577-D3B6-4A69-B048-A43A9E50EF25}" presName="accent_3" presStyleCnt="0"/>
      <dgm:spPr/>
    </dgm:pt>
    <dgm:pt modelId="{3DC5CA70-F356-4DA5-9000-D0A294D468AF}" type="pres">
      <dgm:prSet presAssocID="{40901577-D3B6-4A69-B048-A43A9E50EF25}" presName="accentRepeatNode" presStyleLbl="solidFgAcc1" presStyleIdx="2" presStyleCnt="3"/>
      <dgm:spPr/>
    </dgm:pt>
  </dgm:ptLst>
  <dgm:cxnLst>
    <dgm:cxn modelId="{68E1AC1A-3CD6-45A2-82D6-9FAC0E6CBCCB}" type="presOf" srcId="{8A235BF3-1DAF-4538-A715-EB5EB9DAED0C}" destId="{0E91C65D-5DDF-46F5-82CF-D7D23D3D6AE8}" srcOrd="0" destOrd="0" presId="urn:microsoft.com/office/officeart/2008/layout/VerticalCurvedList"/>
    <dgm:cxn modelId="{7353AE0E-70CC-4C8A-B0C9-5B0CE7A09FA0}" type="presOf" srcId="{F05009C7-3047-4C15-ABC7-5081B0579D5F}" destId="{6AE6C4C4-4E9D-42CD-A866-06A24B6DDE26}" srcOrd="0" destOrd="0" presId="urn:microsoft.com/office/officeart/2008/layout/VerticalCurvedList"/>
    <dgm:cxn modelId="{88631FB3-2553-4639-A36F-F0FC304167EB}" srcId="{F05009C7-3047-4C15-ABC7-5081B0579D5F}" destId="{40901577-D3B6-4A69-B048-A43A9E50EF25}" srcOrd="2" destOrd="0" parTransId="{1799FE85-0305-4447-8C78-C05A1674860D}" sibTransId="{C714E6BF-18F4-4A35-8BD5-218389922DA5}"/>
    <dgm:cxn modelId="{E4E97048-3426-4836-80EF-9646AA100067}" type="presOf" srcId="{6B0E45A5-9164-44A3-9FAA-329451634F02}" destId="{AD68BCF5-6612-4378-B0B2-D411063B6E6E}" srcOrd="0" destOrd="0" presId="urn:microsoft.com/office/officeart/2008/layout/VerticalCurvedList"/>
    <dgm:cxn modelId="{493FB3A4-14B0-4C12-B15C-76ABBE8FB72E}" type="presOf" srcId="{40901577-D3B6-4A69-B048-A43A9E50EF25}" destId="{94B77771-529A-4104-B04C-4CB72C4ADC24}" srcOrd="0" destOrd="0" presId="urn:microsoft.com/office/officeart/2008/layout/VerticalCurvedList"/>
    <dgm:cxn modelId="{B572C62F-6FB9-49D1-8FB6-42AA53944319}" type="presOf" srcId="{30A79B85-26E1-44EB-905C-D4F364089CDF}" destId="{9AD6A8E4-387E-4B11-AAAD-48AB03830A22}" srcOrd="0" destOrd="0" presId="urn:microsoft.com/office/officeart/2008/layout/VerticalCurvedList"/>
    <dgm:cxn modelId="{39763E10-5FF1-4E03-8664-3961F85496D8}" srcId="{F05009C7-3047-4C15-ABC7-5081B0579D5F}" destId="{6B0E45A5-9164-44A3-9FAA-329451634F02}" srcOrd="1" destOrd="0" parTransId="{14A7BAA9-65C5-48C5-AF6B-0DD64A3CF6D7}" sibTransId="{C52023CC-AFE5-4830-AB16-FAE5677E5F09}"/>
    <dgm:cxn modelId="{648F3F5F-1BDD-48EE-AFFF-E698364A7074}" srcId="{F05009C7-3047-4C15-ABC7-5081B0579D5F}" destId="{8A235BF3-1DAF-4538-A715-EB5EB9DAED0C}" srcOrd="0" destOrd="0" parTransId="{35FADA2D-673A-49D7-9BEE-A579B8D8DD32}" sibTransId="{30A79B85-26E1-44EB-905C-D4F364089CDF}"/>
    <dgm:cxn modelId="{1986A82B-EFED-4967-A2CE-911DAFAB59FC}" type="presParOf" srcId="{6AE6C4C4-4E9D-42CD-A866-06A24B6DDE26}" destId="{60E1E18B-B882-48FA-BEB4-69B4C4DA8239}" srcOrd="0" destOrd="0" presId="urn:microsoft.com/office/officeart/2008/layout/VerticalCurvedList"/>
    <dgm:cxn modelId="{AF062616-0000-4ECB-98AA-53B2ADE3A242}" type="presParOf" srcId="{60E1E18B-B882-48FA-BEB4-69B4C4DA8239}" destId="{0B2015EF-2497-4E0C-A2B6-6598574B6A3A}" srcOrd="0" destOrd="0" presId="urn:microsoft.com/office/officeart/2008/layout/VerticalCurvedList"/>
    <dgm:cxn modelId="{756AC6E5-A5B1-4E3A-9FF9-125123E682A4}" type="presParOf" srcId="{0B2015EF-2497-4E0C-A2B6-6598574B6A3A}" destId="{0D234247-02EA-410D-91DE-2CC8E01E69DB}" srcOrd="0" destOrd="0" presId="urn:microsoft.com/office/officeart/2008/layout/VerticalCurvedList"/>
    <dgm:cxn modelId="{B47E5DE7-0FDB-4CF7-B907-5410310F83C0}" type="presParOf" srcId="{0B2015EF-2497-4E0C-A2B6-6598574B6A3A}" destId="{9AD6A8E4-387E-4B11-AAAD-48AB03830A22}" srcOrd="1" destOrd="0" presId="urn:microsoft.com/office/officeart/2008/layout/VerticalCurvedList"/>
    <dgm:cxn modelId="{C407B85A-4533-4E16-B6AA-5B4EEAC17EB8}" type="presParOf" srcId="{0B2015EF-2497-4E0C-A2B6-6598574B6A3A}" destId="{4A74089F-B358-4467-BCA7-B9B2660B7982}" srcOrd="2" destOrd="0" presId="urn:microsoft.com/office/officeart/2008/layout/VerticalCurvedList"/>
    <dgm:cxn modelId="{1D2190AF-112F-4964-8908-508E9ECB46D9}" type="presParOf" srcId="{0B2015EF-2497-4E0C-A2B6-6598574B6A3A}" destId="{61582B8C-B5E1-4C9B-A9C0-369E59411C04}" srcOrd="3" destOrd="0" presId="urn:microsoft.com/office/officeart/2008/layout/VerticalCurvedList"/>
    <dgm:cxn modelId="{23361D5B-19E8-4C3A-9B21-8E027A24D458}" type="presParOf" srcId="{60E1E18B-B882-48FA-BEB4-69B4C4DA8239}" destId="{0E91C65D-5DDF-46F5-82CF-D7D23D3D6AE8}" srcOrd="1" destOrd="0" presId="urn:microsoft.com/office/officeart/2008/layout/VerticalCurvedList"/>
    <dgm:cxn modelId="{BF81F058-BF1C-42E9-B47F-B2DC461C66B9}" type="presParOf" srcId="{60E1E18B-B882-48FA-BEB4-69B4C4DA8239}" destId="{5793FB0B-7B12-43FD-9610-A723B5F3F113}" srcOrd="2" destOrd="0" presId="urn:microsoft.com/office/officeart/2008/layout/VerticalCurvedList"/>
    <dgm:cxn modelId="{C83384EA-C103-4F6E-B250-0685D1DD8537}" type="presParOf" srcId="{5793FB0B-7B12-43FD-9610-A723B5F3F113}" destId="{587F175B-15CD-43E1-9F02-CFFCFF5FDECC}" srcOrd="0" destOrd="0" presId="urn:microsoft.com/office/officeart/2008/layout/VerticalCurvedList"/>
    <dgm:cxn modelId="{526605EC-1484-44C9-95C4-05CD58777585}" type="presParOf" srcId="{60E1E18B-B882-48FA-BEB4-69B4C4DA8239}" destId="{AD68BCF5-6612-4378-B0B2-D411063B6E6E}" srcOrd="3" destOrd="0" presId="urn:microsoft.com/office/officeart/2008/layout/VerticalCurvedList"/>
    <dgm:cxn modelId="{27A61D63-4FB8-461E-87B9-A6B342C20602}" type="presParOf" srcId="{60E1E18B-B882-48FA-BEB4-69B4C4DA8239}" destId="{569C9252-E6E9-4955-813B-224E0C9C5C91}" srcOrd="4" destOrd="0" presId="urn:microsoft.com/office/officeart/2008/layout/VerticalCurvedList"/>
    <dgm:cxn modelId="{7A3E8AFD-32FE-486B-8F70-2FCE3BB9F0A4}" type="presParOf" srcId="{569C9252-E6E9-4955-813B-224E0C9C5C91}" destId="{A6B9DD64-5DF2-41AB-80C9-300AFA112AA4}" srcOrd="0" destOrd="0" presId="urn:microsoft.com/office/officeart/2008/layout/VerticalCurvedList"/>
    <dgm:cxn modelId="{A9B7A593-F96D-4FFB-B296-4A4C54795A9D}" type="presParOf" srcId="{60E1E18B-B882-48FA-BEB4-69B4C4DA8239}" destId="{94B77771-529A-4104-B04C-4CB72C4ADC24}" srcOrd="5" destOrd="0" presId="urn:microsoft.com/office/officeart/2008/layout/VerticalCurvedList"/>
    <dgm:cxn modelId="{54C7C0C2-6217-4D8A-80FF-E0D377DD301E}" type="presParOf" srcId="{60E1E18B-B882-48FA-BEB4-69B4C4DA8239}" destId="{F2532B85-BC3F-44D8-BE3B-399F9DC4B019}" srcOrd="6" destOrd="0" presId="urn:microsoft.com/office/officeart/2008/layout/VerticalCurvedList"/>
    <dgm:cxn modelId="{34A6FE89-DC21-4FE5-9501-86F8FD629EA6}" type="presParOf" srcId="{F2532B85-BC3F-44D8-BE3B-399F9DC4B019}" destId="{3DC5CA70-F356-4DA5-9000-D0A294D468A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009C7-3047-4C15-ABC7-5081B0579D5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8A235BF3-1DAF-4538-A715-EB5EB9DAED0C}">
      <dgm:prSet phldrT="[Text]"/>
      <dgm:spPr/>
      <dgm:t>
        <a:bodyPr/>
        <a:lstStyle/>
        <a:p>
          <a:r>
            <a:rPr lang="en-US" dirty="0" smtClean="0"/>
            <a:t>Explicit Finite Difference Method</a:t>
          </a:r>
          <a:endParaRPr lang="en-US" dirty="0"/>
        </a:p>
      </dgm:t>
    </dgm:pt>
    <dgm:pt modelId="{35FADA2D-673A-49D7-9BEE-A579B8D8DD32}" type="parTrans" cxnId="{648F3F5F-1BDD-48EE-AFFF-E698364A7074}">
      <dgm:prSet/>
      <dgm:spPr/>
      <dgm:t>
        <a:bodyPr/>
        <a:lstStyle/>
        <a:p>
          <a:endParaRPr lang="en-US"/>
        </a:p>
      </dgm:t>
    </dgm:pt>
    <dgm:pt modelId="{30A79B85-26E1-44EB-905C-D4F364089CDF}" type="sibTrans" cxnId="{648F3F5F-1BDD-48EE-AFFF-E698364A7074}">
      <dgm:prSet/>
      <dgm:spPr/>
      <dgm:t>
        <a:bodyPr/>
        <a:lstStyle/>
        <a:p>
          <a:endParaRPr lang="en-US"/>
        </a:p>
      </dgm:t>
    </dgm:pt>
    <dgm:pt modelId="{6B0E45A5-9164-44A3-9FAA-329451634F02}">
      <dgm:prSet phldrT="[Text]"/>
      <dgm:spPr/>
      <dgm:t>
        <a:bodyPr/>
        <a:lstStyle/>
        <a:p>
          <a:r>
            <a:rPr lang="en-US" dirty="0" smtClean="0"/>
            <a:t>Implicit Finite Difference Method</a:t>
          </a:r>
          <a:endParaRPr lang="en-US" dirty="0"/>
        </a:p>
      </dgm:t>
    </dgm:pt>
    <dgm:pt modelId="{14A7BAA9-65C5-48C5-AF6B-0DD64A3CF6D7}" type="parTrans" cxnId="{39763E10-5FF1-4E03-8664-3961F85496D8}">
      <dgm:prSet/>
      <dgm:spPr/>
      <dgm:t>
        <a:bodyPr/>
        <a:lstStyle/>
        <a:p>
          <a:endParaRPr lang="en-US"/>
        </a:p>
      </dgm:t>
    </dgm:pt>
    <dgm:pt modelId="{C52023CC-AFE5-4830-AB16-FAE5677E5F09}" type="sibTrans" cxnId="{39763E10-5FF1-4E03-8664-3961F85496D8}">
      <dgm:prSet/>
      <dgm:spPr/>
      <dgm:t>
        <a:bodyPr/>
        <a:lstStyle/>
        <a:p>
          <a:endParaRPr lang="en-US"/>
        </a:p>
      </dgm:t>
    </dgm:pt>
    <dgm:pt modelId="{40901577-D3B6-4A69-B048-A43A9E50EF25}">
      <dgm:prSet phldrT="[Text]"/>
      <dgm:spPr/>
      <dgm:t>
        <a:bodyPr/>
        <a:lstStyle/>
        <a:p>
          <a:r>
            <a:rPr lang="en-US" dirty="0" smtClean="0"/>
            <a:t>Boundary Condition</a:t>
          </a:r>
          <a:endParaRPr lang="en-US" dirty="0"/>
        </a:p>
      </dgm:t>
    </dgm:pt>
    <dgm:pt modelId="{1799FE85-0305-4447-8C78-C05A1674860D}" type="parTrans" cxnId="{88631FB3-2553-4639-A36F-F0FC304167EB}">
      <dgm:prSet/>
      <dgm:spPr/>
      <dgm:t>
        <a:bodyPr/>
        <a:lstStyle/>
        <a:p>
          <a:endParaRPr lang="en-US"/>
        </a:p>
      </dgm:t>
    </dgm:pt>
    <dgm:pt modelId="{C714E6BF-18F4-4A35-8BD5-218389922DA5}" type="sibTrans" cxnId="{88631FB3-2553-4639-A36F-F0FC304167EB}">
      <dgm:prSet/>
      <dgm:spPr/>
      <dgm:t>
        <a:bodyPr/>
        <a:lstStyle/>
        <a:p>
          <a:endParaRPr lang="en-US"/>
        </a:p>
      </dgm:t>
    </dgm:pt>
    <dgm:pt modelId="{6AE6C4C4-4E9D-42CD-A866-06A24B6DDE26}" type="pres">
      <dgm:prSet presAssocID="{F05009C7-3047-4C15-ABC7-5081B0579D5F}" presName="Name0" presStyleCnt="0">
        <dgm:presLayoutVars>
          <dgm:chMax val="7"/>
          <dgm:chPref val="7"/>
          <dgm:dir/>
        </dgm:presLayoutVars>
      </dgm:prSet>
      <dgm:spPr/>
    </dgm:pt>
    <dgm:pt modelId="{60E1E18B-B882-48FA-BEB4-69B4C4DA8239}" type="pres">
      <dgm:prSet presAssocID="{F05009C7-3047-4C15-ABC7-5081B0579D5F}" presName="Name1" presStyleCnt="0"/>
      <dgm:spPr/>
    </dgm:pt>
    <dgm:pt modelId="{0B2015EF-2497-4E0C-A2B6-6598574B6A3A}" type="pres">
      <dgm:prSet presAssocID="{F05009C7-3047-4C15-ABC7-5081B0579D5F}" presName="cycle" presStyleCnt="0"/>
      <dgm:spPr/>
    </dgm:pt>
    <dgm:pt modelId="{0D234247-02EA-410D-91DE-2CC8E01E69DB}" type="pres">
      <dgm:prSet presAssocID="{F05009C7-3047-4C15-ABC7-5081B0579D5F}" presName="srcNode" presStyleLbl="node1" presStyleIdx="0" presStyleCnt="3"/>
      <dgm:spPr/>
    </dgm:pt>
    <dgm:pt modelId="{9AD6A8E4-387E-4B11-AAAD-48AB03830A22}" type="pres">
      <dgm:prSet presAssocID="{F05009C7-3047-4C15-ABC7-5081B0579D5F}" presName="conn" presStyleLbl="parChTrans1D2" presStyleIdx="0" presStyleCnt="1"/>
      <dgm:spPr/>
    </dgm:pt>
    <dgm:pt modelId="{4A74089F-B358-4467-BCA7-B9B2660B7982}" type="pres">
      <dgm:prSet presAssocID="{F05009C7-3047-4C15-ABC7-5081B0579D5F}" presName="extraNode" presStyleLbl="node1" presStyleIdx="0" presStyleCnt="3"/>
      <dgm:spPr/>
    </dgm:pt>
    <dgm:pt modelId="{61582B8C-B5E1-4C9B-A9C0-369E59411C04}" type="pres">
      <dgm:prSet presAssocID="{F05009C7-3047-4C15-ABC7-5081B0579D5F}" presName="dstNode" presStyleLbl="node1" presStyleIdx="0" presStyleCnt="3"/>
      <dgm:spPr/>
    </dgm:pt>
    <dgm:pt modelId="{0E91C65D-5DDF-46F5-82CF-D7D23D3D6AE8}" type="pres">
      <dgm:prSet presAssocID="{8A235BF3-1DAF-4538-A715-EB5EB9DAED0C}" presName="text_1" presStyleLbl="node1" presStyleIdx="0" presStyleCnt="3">
        <dgm:presLayoutVars>
          <dgm:bulletEnabled val="1"/>
        </dgm:presLayoutVars>
      </dgm:prSet>
      <dgm:spPr/>
      <dgm:t>
        <a:bodyPr/>
        <a:lstStyle/>
        <a:p>
          <a:endParaRPr lang="en-US"/>
        </a:p>
      </dgm:t>
    </dgm:pt>
    <dgm:pt modelId="{5793FB0B-7B12-43FD-9610-A723B5F3F113}" type="pres">
      <dgm:prSet presAssocID="{8A235BF3-1DAF-4538-A715-EB5EB9DAED0C}" presName="accent_1" presStyleCnt="0"/>
      <dgm:spPr/>
    </dgm:pt>
    <dgm:pt modelId="{587F175B-15CD-43E1-9F02-CFFCFF5FDECC}" type="pres">
      <dgm:prSet presAssocID="{8A235BF3-1DAF-4538-A715-EB5EB9DAED0C}" presName="accentRepeatNode" presStyleLbl="solidFgAcc1" presStyleIdx="0" presStyleCnt="3" custLinFactNeighborX="3971" custLinFactNeighborY="-6789"/>
      <dgm:spPr/>
    </dgm:pt>
    <dgm:pt modelId="{AD68BCF5-6612-4378-B0B2-D411063B6E6E}" type="pres">
      <dgm:prSet presAssocID="{6B0E45A5-9164-44A3-9FAA-329451634F02}" presName="text_2" presStyleLbl="node1" presStyleIdx="1" presStyleCnt="3">
        <dgm:presLayoutVars>
          <dgm:bulletEnabled val="1"/>
        </dgm:presLayoutVars>
      </dgm:prSet>
      <dgm:spPr/>
      <dgm:t>
        <a:bodyPr/>
        <a:lstStyle/>
        <a:p>
          <a:endParaRPr lang="en-US"/>
        </a:p>
      </dgm:t>
    </dgm:pt>
    <dgm:pt modelId="{569C9252-E6E9-4955-813B-224E0C9C5C91}" type="pres">
      <dgm:prSet presAssocID="{6B0E45A5-9164-44A3-9FAA-329451634F02}" presName="accent_2" presStyleCnt="0"/>
      <dgm:spPr/>
    </dgm:pt>
    <dgm:pt modelId="{A6B9DD64-5DF2-41AB-80C9-300AFA112AA4}" type="pres">
      <dgm:prSet presAssocID="{6B0E45A5-9164-44A3-9FAA-329451634F02}" presName="accentRepeatNode" presStyleLbl="solidFgAcc1" presStyleIdx="1" presStyleCnt="3"/>
      <dgm:spPr/>
    </dgm:pt>
    <dgm:pt modelId="{94B77771-529A-4104-B04C-4CB72C4ADC24}" type="pres">
      <dgm:prSet presAssocID="{40901577-D3B6-4A69-B048-A43A9E50EF25}" presName="text_3" presStyleLbl="node1" presStyleIdx="2" presStyleCnt="3" custLinFactNeighborX="-395" custLinFactNeighborY="-1352">
        <dgm:presLayoutVars>
          <dgm:bulletEnabled val="1"/>
        </dgm:presLayoutVars>
      </dgm:prSet>
      <dgm:spPr/>
      <dgm:t>
        <a:bodyPr/>
        <a:lstStyle/>
        <a:p>
          <a:endParaRPr lang="en-US"/>
        </a:p>
      </dgm:t>
    </dgm:pt>
    <dgm:pt modelId="{F2532B85-BC3F-44D8-BE3B-399F9DC4B019}" type="pres">
      <dgm:prSet presAssocID="{40901577-D3B6-4A69-B048-A43A9E50EF25}" presName="accent_3" presStyleCnt="0"/>
      <dgm:spPr/>
    </dgm:pt>
    <dgm:pt modelId="{3DC5CA70-F356-4DA5-9000-D0A294D468AF}" type="pres">
      <dgm:prSet presAssocID="{40901577-D3B6-4A69-B048-A43A9E50EF25}" presName="accentRepeatNode" presStyleLbl="solidFgAcc1" presStyleIdx="2" presStyleCnt="3"/>
      <dgm:spPr/>
    </dgm:pt>
  </dgm:ptLst>
  <dgm:cxnLst>
    <dgm:cxn modelId="{788A9FAF-2030-4DDF-8F29-D781302B06EC}" type="presOf" srcId="{40901577-D3B6-4A69-B048-A43A9E50EF25}" destId="{94B77771-529A-4104-B04C-4CB72C4ADC24}" srcOrd="0" destOrd="0" presId="urn:microsoft.com/office/officeart/2008/layout/VerticalCurvedList"/>
    <dgm:cxn modelId="{7E81FFF2-172E-4EE7-944D-8A3C7A5BD219}" type="presOf" srcId="{30A79B85-26E1-44EB-905C-D4F364089CDF}" destId="{9AD6A8E4-387E-4B11-AAAD-48AB03830A22}" srcOrd="0" destOrd="0" presId="urn:microsoft.com/office/officeart/2008/layout/VerticalCurvedList"/>
    <dgm:cxn modelId="{D7A92C9F-C591-4769-BF03-71A14262AB97}" type="presOf" srcId="{8A235BF3-1DAF-4538-A715-EB5EB9DAED0C}" destId="{0E91C65D-5DDF-46F5-82CF-D7D23D3D6AE8}" srcOrd="0" destOrd="0" presId="urn:microsoft.com/office/officeart/2008/layout/VerticalCurvedList"/>
    <dgm:cxn modelId="{88631FB3-2553-4639-A36F-F0FC304167EB}" srcId="{F05009C7-3047-4C15-ABC7-5081B0579D5F}" destId="{40901577-D3B6-4A69-B048-A43A9E50EF25}" srcOrd="2" destOrd="0" parTransId="{1799FE85-0305-4447-8C78-C05A1674860D}" sibTransId="{C714E6BF-18F4-4A35-8BD5-218389922DA5}"/>
    <dgm:cxn modelId="{5E7BA9EE-A378-4417-A0A3-B8DB7F733ED0}" type="presOf" srcId="{F05009C7-3047-4C15-ABC7-5081B0579D5F}" destId="{6AE6C4C4-4E9D-42CD-A866-06A24B6DDE26}" srcOrd="0" destOrd="0" presId="urn:microsoft.com/office/officeart/2008/layout/VerticalCurvedList"/>
    <dgm:cxn modelId="{AC1FB004-9CC6-4474-B87F-F01C0BC87820}" type="presOf" srcId="{6B0E45A5-9164-44A3-9FAA-329451634F02}" destId="{AD68BCF5-6612-4378-B0B2-D411063B6E6E}" srcOrd="0" destOrd="0" presId="urn:microsoft.com/office/officeart/2008/layout/VerticalCurvedList"/>
    <dgm:cxn modelId="{39763E10-5FF1-4E03-8664-3961F85496D8}" srcId="{F05009C7-3047-4C15-ABC7-5081B0579D5F}" destId="{6B0E45A5-9164-44A3-9FAA-329451634F02}" srcOrd="1" destOrd="0" parTransId="{14A7BAA9-65C5-48C5-AF6B-0DD64A3CF6D7}" sibTransId="{C52023CC-AFE5-4830-AB16-FAE5677E5F09}"/>
    <dgm:cxn modelId="{648F3F5F-1BDD-48EE-AFFF-E698364A7074}" srcId="{F05009C7-3047-4C15-ABC7-5081B0579D5F}" destId="{8A235BF3-1DAF-4538-A715-EB5EB9DAED0C}" srcOrd="0" destOrd="0" parTransId="{35FADA2D-673A-49D7-9BEE-A579B8D8DD32}" sibTransId="{30A79B85-26E1-44EB-905C-D4F364089CDF}"/>
    <dgm:cxn modelId="{ECC86FEC-F388-4E73-A599-E828C1ABBF7E}" type="presParOf" srcId="{6AE6C4C4-4E9D-42CD-A866-06A24B6DDE26}" destId="{60E1E18B-B882-48FA-BEB4-69B4C4DA8239}" srcOrd="0" destOrd="0" presId="urn:microsoft.com/office/officeart/2008/layout/VerticalCurvedList"/>
    <dgm:cxn modelId="{FB884995-7276-459A-BBCC-42058FE00B5C}" type="presParOf" srcId="{60E1E18B-B882-48FA-BEB4-69B4C4DA8239}" destId="{0B2015EF-2497-4E0C-A2B6-6598574B6A3A}" srcOrd="0" destOrd="0" presId="urn:microsoft.com/office/officeart/2008/layout/VerticalCurvedList"/>
    <dgm:cxn modelId="{77BB5AC1-F5EA-427B-B386-34081FC23BE6}" type="presParOf" srcId="{0B2015EF-2497-4E0C-A2B6-6598574B6A3A}" destId="{0D234247-02EA-410D-91DE-2CC8E01E69DB}" srcOrd="0" destOrd="0" presId="urn:microsoft.com/office/officeart/2008/layout/VerticalCurvedList"/>
    <dgm:cxn modelId="{F8E9FD4F-A244-4ABC-A75C-E3AABF8687E9}" type="presParOf" srcId="{0B2015EF-2497-4E0C-A2B6-6598574B6A3A}" destId="{9AD6A8E4-387E-4B11-AAAD-48AB03830A22}" srcOrd="1" destOrd="0" presId="urn:microsoft.com/office/officeart/2008/layout/VerticalCurvedList"/>
    <dgm:cxn modelId="{9DDE3C5D-AD1A-4403-A26E-5E583E73BC97}" type="presParOf" srcId="{0B2015EF-2497-4E0C-A2B6-6598574B6A3A}" destId="{4A74089F-B358-4467-BCA7-B9B2660B7982}" srcOrd="2" destOrd="0" presId="urn:microsoft.com/office/officeart/2008/layout/VerticalCurvedList"/>
    <dgm:cxn modelId="{30BFBAB6-B9EA-41C8-AB76-DEE9ADCEA31A}" type="presParOf" srcId="{0B2015EF-2497-4E0C-A2B6-6598574B6A3A}" destId="{61582B8C-B5E1-4C9B-A9C0-369E59411C04}" srcOrd="3" destOrd="0" presId="urn:microsoft.com/office/officeart/2008/layout/VerticalCurvedList"/>
    <dgm:cxn modelId="{17BDBD0C-265A-4596-96C7-FE54A6D61094}" type="presParOf" srcId="{60E1E18B-B882-48FA-BEB4-69B4C4DA8239}" destId="{0E91C65D-5DDF-46F5-82CF-D7D23D3D6AE8}" srcOrd="1" destOrd="0" presId="urn:microsoft.com/office/officeart/2008/layout/VerticalCurvedList"/>
    <dgm:cxn modelId="{CD1A0F8E-DA7D-4E47-81B2-AF09188985EC}" type="presParOf" srcId="{60E1E18B-B882-48FA-BEB4-69B4C4DA8239}" destId="{5793FB0B-7B12-43FD-9610-A723B5F3F113}" srcOrd="2" destOrd="0" presId="urn:microsoft.com/office/officeart/2008/layout/VerticalCurvedList"/>
    <dgm:cxn modelId="{F2A2B0BD-7BB0-4781-BB2F-A39C845B818C}" type="presParOf" srcId="{5793FB0B-7B12-43FD-9610-A723B5F3F113}" destId="{587F175B-15CD-43E1-9F02-CFFCFF5FDECC}" srcOrd="0" destOrd="0" presId="urn:microsoft.com/office/officeart/2008/layout/VerticalCurvedList"/>
    <dgm:cxn modelId="{27D3D49D-B1DE-40DB-AFEF-40BAF62B2894}" type="presParOf" srcId="{60E1E18B-B882-48FA-BEB4-69B4C4DA8239}" destId="{AD68BCF5-6612-4378-B0B2-D411063B6E6E}" srcOrd="3" destOrd="0" presId="urn:microsoft.com/office/officeart/2008/layout/VerticalCurvedList"/>
    <dgm:cxn modelId="{EB6C0AF7-85A3-410C-80BA-A76E11D2810C}" type="presParOf" srcId="{60E1E18B-B882-48FA-BEB4-69B4C4DA8239}" destId="{569C9252-E6E9-4955-813B-224E0C9C5C91}" srcOrd="4" destOrd="0" presId="urn:microsoft.com/office/officeart/2008/layout/VerticalCurvedList"/>
    <dgm:cxn modelId="{BF992C1F-344D-4107-B41E-638DA4779CBF}" type="presParOf" srcId="{569C9252-E6E9-4955-813B-224E0C9C5C91}" destId="{A6B9DD64-5DF2-41AB-80C9-300AFA112AA4}" srcOrd="0" destOrd="0" presId="urn:microsoft.com/office/officeart/2008/layout/VerticalCurvedList"/>
    <dgm:cxn modelId="{C91248A8-7370-4C0E-BEA5-CC30D1930D12}" type="presParOf" srcId="{60E1E18B-B882-48FA-BEB4-69B4C4DA8239}" destId="{94B77771-529A-4104-B04C-4CB72C4ADC24}" srcOrd="5" destOrd="0" presId="urn:microsoft.com/office/officeart/2008/layout/VerticalCurvedList"/>
    <dgm:cxn modelId="{A42115AE-318E-4FE3-B226-CC306A35A5CF}" type="presParOf" srcId="{60E1E18B-B882-48FA-BEB4-69B4C4DA8239}" destId="{F2532B85-BC3F-44D8-BE3B-399F9DC4B019}" srcOrd="6" destOrd="0" presId="urn:microsoft.com/office/officeart/2008/layout/VerticalCurvedList"/>
    <dgm:cxn modelId="{89C269C0-3477-4667-914B-BC148304D694}" type="presParOf" srcId="{F2532B85-BC3F-44D8-BE3B-399F9DC4B019}" destId="{3DC5CA70-F356-4DA5-9000-D0A294D468AF}"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6A8E4-387E-4B11-AAAD-48AB03830A22}">
      <dsp:nvSpPr>
        <dsp:cNvPr id="0" name=""/>
        <dsp:cNvSpPr/>
      </dsp:nvSpPr>
      <dsp:spPr>
        <a:xfrm>
          <a:off x="-7754481" y="-1185545"/>
          <a:ext cx="9232401" cy="9232401"/>
        </a:xfrm>
        <a:prstGeom prst="blockArc">
          <a:avLst>
            <a:gd name="adj1" fmla="val 18900000"/>
            <a:gd name="adj2" fmla="val 2700000"/>
            <a:gd name="adj3" fmla="val 23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1C65D-5DDF-46F5-82CF-D7D23D3D6AE8}">
      <dsp:nvSpPr>
        <dsp:cNvPr id="0" name=""/>
        <dsp:cNvSpPr/>
      </dsp:nvSpPr>
      <dsp:spPr>
        <a:xfrm>
          <a:off x="952349" y="686131"/>
          <a:ext cx="9905694"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37160" rIns="137160" bIns="137160" numCol="1" spcCol="1270" anchor="ctr" anchorCtr="0">
          <a:noAutofit/>
        </a:bodyPr>
        <a:lstStyle/>
        <a:p>
          <a:pPr lvl="0" algn="l" defTabSz="2400300">
            <a:lnSpc>
              <a:spcPct val="90000"/>
            </a:lnSpc>
            <a:spcBef>
              <a:spcPct val="0"/>
            </a:spcBef>
            <a:spcAft>
              <a:spcPct val="35000"/>
            </a:spcAft>
          </a:pPr>
          <a:r>
            <a:rPr lang="en-US" sz="5400" kern="1200" dirty="0" smtClean="0"/>
            <a:t>Forward Difference Method</a:t>
          </a:r>
          <a:endParaRPr lang="en-US" sz="5400" kern="1200" dirty="0"/>
        </a:p>
      </dsp:txBody>
      <dsp:txXfrm>
        <a:off x="952349" y="686131"/>
        <a:ext cx="9905694" cy="1372262"/>
      </dsp:txXfrm>
    </dsp:sp>
    <dsp:sp modelId="{587F175B-15CD-43E1-9F02-CFFCFF5FDECC}">
      <dsp:nvSpPr>
        <dsp:cNvPr id="0" name=""/>
        <dsp:cNvSpPr/>
      </dsp:nvSpPr>
      <dsp:spPr>
        <a:xfrm>
          <a:off x="127637" y="547549"/>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D68BCF5-6612-4378-B0B2-D411063B6E6E}">
      <dsp:nvSpPr>
        <dsp:cNvPr id="0" name=""/>
        <dsp:cNvSpPr/>
      </dsp:nvSpPr>
      <dsp:spPr>
        <a:xfrm>
          <a:off x="1451167" y="2744524"/>
          <a:ext cx="9406877"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37160" rIns="137160" bIns="137160" numCol="1" spcCol="1270" anchor="ctr" anchorCtr="0">
          <a:noAutofit/>
        </a:bodyPr>
        <a:lstStyle/>
        <a:p>
          <a:pPr lvl="0" algn="l" defTabSz="2400300">
            <a:lnSpc>
              <a:spcPct val="90000"/>
            </a:lnSpc>
            <a:spcBef>
              <a:spcPct val="0"/>
            </a:spcBef>
            <a:spcAft>
              <a:spcPct val="35000"/>
            </a:spcAft>
          </a:pPr>
          <a:r>
            <a:rPr lang="en-US" sz="5400" kern="1200" dirty="0" smtClean="0"/>
            <a:t>Backward Difference Method</a:t>
          </a:r>
          <a:endParaRPr lang="en-US" sz="5400" kern="1200" dirty="0"/>
        </a:p>
      </dsp:txBody>
      <dsp:txXfrm>
        <a:off x="1451167" y="2744524"/>
        <a:ext cx="9406877" cy="1372262"/>
      </dsp:txXfrm>
    </dsp:sp>
    <dsp:sp modelId="{A6B9DD64-5DF2-41AB-80C9-300AFA112AA4}">
      <dsp:nvSpPr>
        <dsp:cNvPr id="0" name=""/>
        <dsp:cNvSpPr/>
      </dsp:nvSpPr>
      <dsp:spPr>
        <a:xfrm>
          <a:off x="593503" y="2572991"/>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77771-529A-4104-B04C-4CB72C4ADC24}">
      <dsp:nvSpPr>
        <dsp:cNvPr id="0" name=""/>
        <dsp:cNvSpPr/>
      </dsp:nvSpPr>
      <dsp:spPr>
        <a:xfrm>
          <a:off x="952349" y="4802917"/>
          <a:ext cx="9905694"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37160" rIns="137160" bIns="137160" numCol="1" spcCol="1270" anchor="ctr" anchorCtr="0">
          <a:noAutofit/>
        </a:bodyPr>
        <a:lstStyle/>
        <a:p>
          <a:pPr lvl="0" algn="l" defTabSz="2400300">
            <a:lnSpc>
              <a:spcPct val="90000"/>
            </a:lnSpc>
            <a:spcBef>
              <a:spcPct val="0"/>
            </a:spcBef>
            <a:spcAft>
              <a:spcPct val="35000"/>
            </a:spcAft>
          </a:pPr>
          <a:r>
            <a:rPr lang="en-US" sz="5400" kern="1200" dirty="0" smtClean="0"/>
            <a:t>Central </a:t>
          </a:r>
          <a:r>
            <a:rPr lang="en-US" sz="5400" kern="1200" dirty="0" smtClean="0"/>
            <a:t> Difference Method</a:t>
          </a:r>
          <a:endParaRPr lang="en-US" sz="5400" kern="1200" dirty="0"/>
        </a:p>
      </dsp:txBody>
      <dsp:txXfrm>
        <a:off x="952349" y="4802917"/>
        <a:ext cx="9905694" cy="1372262"/>
      </dsp:txXfrm>
    </dsp:sp>
    <dsp:sp modelId="{3DC5CA70-F356-4DA5-9000-D0A294D468AF}">
      <dsp:nvSpPr>
        <dsp:cNvPr id="0" name=""/>
        <dsp:cNvSpPr/>
      </dsp:nvSpPr>
      <dsp:spPr>
        <a:xfrm>
          <a:off x="94686" y="4631384"/>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6A8E4-387E-4B11-AAAD-48AB03830A22}">
      <dsp:nvSpPr>
        <dsp:cNvPr id="0" name=""/>
        <dsp:cNvSpPr/>
      </dsp:nvSpPr>
      <dsp:spPr>
        <a:xfrm>
          <a:off x="-7754481" y="-1185545"/>
          <a:ext cx="9232401" cy="9232401"/>
        </a:xfrm>
        <a:prstGeom prst="blockArc">
          <a:avLst>
            <a:gd name="adj1" fmla="val 18900000"/>
            <a:gd name="adj2" fmla="val 2700000"/>
            <a:gd name="adj3" fmla="val 23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1C65D-5DDF-46F5-82CF-D7D23D3D6AE8}">
      <dsp:nvSpPr>
        <dsp:cNvPr id="0" name=""/>
        <dsp:cNvSpPr/>
      </dsp:nvSpPr>
      <dsp:spPr>
        <a:xfrm>
          <a:off x="952349" y="686131"/>
          <a:ext cx="9905694"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21920" rIns="121920" bIns="121920" numCol="1" spcCol="1270" anchor="ctr" anchorCtr="0">
          <a:noAutofit/>
        </a:bodyPr>
        <a:lstStyle/>
        <a:p>
          <a:pPr lvl="0" algn="l" defTabSz="2133600">
            <a:lnSpc>
              <a:spcPct val="90000"/>
            </a:lnSpc>
            <a:spcBef>
              <a:spcPct val="0"/>
            </a:spcBef>
            <a:spcAft>
              <a:spcPct val="35000"/>
            </a:spcAft>
          </a:pPr>
          <a:r>
            <a:rPr lang="en-US" sz="4800" kern="1200" dirty="0" smtClean="0"/>
            <a:t>Explicit Finite Difference Method</a:t>
          </a:r>
          <a:endParaRPr lang="en-US" sz="4800" kern="1200" dirty="0"/>
        </a:p>
      </dsp:txBody>
      <dsp:txXfrm>
        <a:off x="952349" y="686131"/>
        <a:ext cx="9905694" cy="1372262"/>
      </dsp:txXfrm>
    </dsp:sp>
    <dsp:sp modelId="{587F175B-15CD-43E1-9F02-CFFCFF5FDECC}">
      <dsp:nvSpPr>
        <dsp:cNvPr id="0" name=""/>
        <dsp:cNvSpPr/>
      </dsp:nvSpPr>
      <dsp:spPr>
        <a:xfrm>
          <a:off x="162801" y="398144"/>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D68BCF5-6612-4378-B0B2-D411063B6E6E}">
      <dsp:nvSpPr>
        <dsp:cNvPr id="0" name=""/>
        <dsp:cNvSpPr/>
      </dsp:nvSpPr>
      <dsp:spPr>
        <a:xfrm>
          <a:off x="1451167" y="2744524"/>
          <a:ext cx="9406877"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21920" rIns="121920" bIns="121920" numCol="1" spcCol="1270" anchor="ctr" anchorCtr="0">
          <a:noAutofit/>
        </a:bodyPr>
        <a:lstStyle/>
        <a:p>
          <a:pPr lvl="0" algn="l" defTabSz="2133600">
            <a:lnSpc>
              <a:spcPct val="90000"/>
            </a:lnSpc>
            <a:spcBef>
              <a:spcPct val="0"/>
            </a:spcBef>
            <a:spcAft>
              <a:spcPct val="35000"/>
            </a:spcAft>
          </a:pPr>
          <a:r>
            <a:rPr lang="en-US" sz="4800" kern="1200" dirty="0" smtClean="0"/>
            <a:t>Implicit Finite Difference Method</a:t>
          </a:r>
          <a:endParaRPr lang="en-US" sz="4800" kern="1200" dirty="0"/>
        </a:p>
      </dsp:txBody>
      <dsp:txXfrm>
        <a:off x="1451167" y="2744524"/>
        <a:ext cx="9406877" cy="1372262"/>
      </dsp:txXfrm>
    </dsp:sp>
    <dsp:sp modelId="{A6B9DD64-5DF2-41AB-80C9-300AFA112AA4}">
      <dsp:nvSpPr>
        <dsp:cNvPr id="0" name=""/>
        <dsp:cNvSpPr/>
      </dsp:nvSpPr>
      <dsp:spPr>
        <a:xfrm>
          <a:off x="593503" y="2572991"/>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77771-529A-4104-B04C-4CB72C4ADC24}">
      <dsp:nvSpPr>
        <dsp:cNvPr id="0" name=""/>
        <dsp:cNvSpPr/>
      </dsp:nvSpPr>
      <dsp:spPr>
        <a:xfrm>
          <a:off x="913222" y="4784364"/>
          <a:ext cx="9905694" cy="13722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9233" tIns="121920" rIns="121920" bIns="121920" numCol="1" spcCol="1270" anchor="ctr" anchorCtr="0">
          <a:noAutofit/>
        </a:bodyPr>
        <a:lstStyle/>
        <a:p>
          <a:pPr lvl="0" algn="l" defTabSz="2133600">
            <a:lnSpc>
              <a:spcPct val="90000"/>
            </a:lnSpc>
            <a:spcBef>
              <a:spcPct val="0"/>
            </a:spcBef>
            <a:spcAft>
              <a:spcPct val="35000"/>
            </a:spcAft>
          </a:pPr>
          <a:r>
            <a:rPr lang="en-US" sz="4800" kern="1200" dirty="0" smtClean="0"/>
            <a:t>Boundary Condition</a:t>
          </a:r>
          <a:endParaRPr lang="en-US" sz="4800" kern="1200" dirty="0"/>
        </a:p>
      </dsp:txBody>
      <dsp:txXfrm>
        <a:off x="913222" y="4784364"/>
        <a:ext cx="9905694" cy="1372262"/>
      </dsp:txXfrm>
    </dsp:sp>
    <dsp:sp modelId="{3DC5CA70-F356-4DA5-9000-D0A294D468AF}">
      <dsp:nvSpPr>
        <dsp:cNvPr id="0" name=""/>
        <dsp:cNvSpPr/>
      </dsp:nvSpPr>
      <dsp:spPr>
        <a:xfrm>
          <a:off x="94686" y="4631384"/>
          <a:ext cx="1715327" cy="171532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19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769225" y="0"/>
            <a:ext cx="5943600" cy="1219200"/>
          </a:xfrm>
          <a:prstGeom prst="rect">
            <a:avLst/>
          </a:prstGeom>
        </p:spPr>
        <p:txBody>
          <a:bodyPr vert="horz" lIns="91440" tIns="45720" rIns="91440" bIns="45720" rtlCol="0"/>
          <a:lstStyle>
            <a:lvl1pPr algn="r">
              <a:defRPr sz="1200"/>
            </a:lvl1pPr>
          </a:lstStyle>
          <a:p>
            <a:fld id="{8892A3A2-1A06-4A0F-9DC3-DA0B72410562}" type="datetimeFigureOut">
              <a:rPr lang="en-US" smtClean="0"/>
              <a:t>11/7/2023</a:t>
            </a:fld>
            <a:endParaRPr lang="en-US"/>
          </a:p>
        </p:txBody>
      </p:sp>
      <p:sp>
        <p:nvSpPr>
          <p:cNvPr id="4" name="Slide Image Placeholder 3"/>
          <p:cNvSpPr>
            <a:spLocks noGrp="1" noRot="1" noChangeAspect="1"/>
          </p:cNvSpPr>
          <p:nvPr>
            <p:ph type="sldImg" idx="2"/>
          </p:nvPr>
        </p:nvSpPr>
        <p:spPr>
          <a:xfrm>
            <a:off x="-1271588" y="1828800"/>
            <a:ext cx="16259176" cy="91455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71600" y="11583988"/>
            <a:ext cx="10972800" cy="109743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23163213"/>
            <a:ext cx="5943600" cy="1219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769225" y="23163213"/>
            <a:ext cx="5943600" cy="1219200"/>
          </a:xfrm>
          <a:prstGeom prst="rect">
            <a:avLst/>
          </a:prstGeom>
        </p:spPr>
        <p:txBody>
          <a:bodyPr vert="horz" lIns="91440" tIns="45720" rIns="91440" bIns="45720" rtlCol="0" anchor="b"/>
          <a:lstStyle>
            <a:lvl1pPr algn="r">
              <a:defRPr sz="1200"/>
            </a:lvl1pPr>
          </a:lstStyle>
          <a:p>
            <a:fld id="{DCF9E3BF-1E8F-43FC-B855-51BD0FC9B8B4}" type="slidenum">
              <a:rPr lang="en-US" smtClean="0"/>
              <a:t>‹#›</a:t>
            </a:fld>
            <a:endParaRPr lang="en-US"/>
          </a:p>
        </p:txBody>
      </p:sp>
    </p:spTree>
    <p:extLst>
      <p:ext uri="{BB962C8B-B14F-4D97-AF65-F5344CB8AC3E}">
        <p14:creationId xmlns:p14="http://schemas.microsoft.com/office/powerpoint/2010/main" val="1448863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35458" y="4821936"/>
            <a:ext cx="15068855" cy="2443280"/>
          </a:xfrm>
          <a:prstGeom prst="rect">
            <a:avLst/>
          </a:prstGeom>
          <a:noFill/>
          <a:effectLst>
            <a:outerShdw blurRad="50800" dist="38100" dir="2700000" algn="tl" rotWithShape="0">
              <a:prstClr val="black">
                <a:alpha val="40000"/>
              </a:prstClr>
            </a:outerShdw>
          </a:effectLst>
        </p:spPr>
        <p:txBody>
          <a:bodyPr lIns="243852" tIns="121926" rIns="243852" bIns="121926">
            <a:normAutofit/>
          </a:bodyPr>
          <a:lstStyle>
            <a:lvl1pPr algn="r">
              <a:defRPr sz="9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935458" y="7265214"/>
            <a:ext cx="15068855" cy="1628853"/>
          </a:xfrm>
          <a:prstGeom prst="rect">
            <a:avLst/>
          </a:prstGeom>
        </p:spPr>
        <p:txBody>
          <a:bodyPr lIns="243852" tIns="121926" rIns="243852" bIns="121926">
            <a:normAutofit/>
          </a:bodyPr>
          <a:lstStyle>
            <a:lvl1pPr marL="0" indent="0" algn="r">
              <a:buNone/>
              <a:defRPr sz="7500" b="0" i="0">
                <a:solidFill>
                  <a:schemeClr val="tx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219359" y="12712701"/>
            <a:ext cx="5690341" cy="730251"/>
          </a:xfrm>
          <a:prstGeom prst="rect">
            <a:avLst/>
          </a:prstGeom>
        </p:spPr>
        <p:txBody>
          <a:bodyPr lIns="243852" tIns="121926" rIns="243852" bIns="121926"/>
          <a:lstStyle/>
          <a:p>
            <a:fld id="{53074F12-AA26-4AC8-9962-C36BB8F32554}" type="datetimeFigureOut">
              <a:rPr lang="en-US" smtClean="0"/>
              <a:pPr/>
              <a:t>11/7/2023</a:t>
            </a:fld>
            <a:endParaRPr lang="en-US"/>
          </a:p>
        </p:txBody>
      </p:sp>
      <p:sp>
        <p:nvSpPr>
          <p:cNvPr id="5" name="Footer Placeholder 4"/>
          <p:cNvSpPr>
            <a:spLocks noGrp="1"/>
          </p:cNvSpPr>
          <p:nvPr>
            <p:ph type="ftr" sz="quarter" idx="11"/>
          </p:nvPr>
        </p:nvSpPr>
        <p:spPr>
          <a:xfrm>
            <a:off x="8332285" y="12712701"/>
            <a:ext cx="7722605" cy="730251"/>
          </a:xfrm>
          <a:prstGeom prst="rect">
            <a:avLst/>
          </a:prstGeom>
        </p:spPr>
        <p:txBody>
          <a:bodyPr lIns="243852" tIns="121926" rIns="243852" bIns="121926"/>
          <a:lstStyle/>
          <a:p>
            <a:endParaRPr lang="en-US" dirty="0"/>
          </a:p>
        </p:txBody>
      </p:sp>
      <p:sp>
        <p:nvSpPr>
          <p:cNvPr id="6" name="Slide Number Placeholder 5"/>
          <p:cNvSpPr>
            <a:spLocks noGrp="1"/>
          </p:cNvSpPr>
          <p:nvPr>
            <p:ph type="sldNum" sz="quarter" idx="12"/>
          </p:nvPr>
        </p:nvSpPr>
        <p:spPr>
          <a:xfrm>
            <a:off x="17477475" y="12712701"/>
            <a:ext cx="5690341" cy="730251"/>
          </a:xfrm>
          <a:prstGeom prst="rect">
            <a:avLst/>
          </a:prstGeom>
        </p:spPr>
        <p:txBody>
          <a:bodyPr lIns="243852" tIns="121926" rIns="243852" bIns="121926"/>
          <a:lstStyle/>
          <a:p>
            <a:fld id="{B82CCC60-E8CD-4174-8B1A-7DF615B22EEF}" type="slidenum">
              <a:rPr lang="en-US" smtClean="0"/>
              <a:pPr/>
              <a:t>‹#›</a:t>
            </a:fld>
            <a:endParaRPr lang="en-US"/>
          </a:p>
        </p:txBody>
      </p:sp>
    </p:spTree>
    <p:extLst>
      <p:ext uri="{BB962C8B-B14F-4D97-AF65-F5344CB8AC3E}">
        <p14:creationId xmlns:p14="http://schemas.microsoft.com/office/powerpoint/2010/main" val="4009728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unsplash.com/" TargetMode="External"/><Relationship Id="rId5" Type="http://schemas.openxmlformats.org/officeDocument/2006/relationships/image" Target="../media/image6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5458" y="5279136"/>
            <a:ext cx="15068855" cy="2443280"/>
          </a:xfrm>
          <a:noFill/>
          <a:ln>
            <a:solidFill>
              <a:schemeClr val="accent1"/>
            </a:solidFill>
          </a:ln>
        </p:spPr>
        <p:txBody>
          <a:bodyPr/>
          <a:lstStyle/>
          <a:p>
            <a:r>
              <a:rPr lang="en-US" b="1" i="1" dirty="0" smtClean="0">
                <a:solidFill>
                  <a:schemeClr val="tx1">
                    <a:lumMod val="95000"/>
                    <a:lumOff val="5000"/>
                  </a:schemeClr>
                </a:solidFill>
              </a:rPr>
              <a:t>NUMERICAL ANALYSIS-II</a:t>
            </a:r>
            <a:endParaRPr lang="en-US" b="1" i="1" dirty="0">
              <a:solidFill>
                <a:schemeClr val="tx1">
                  <a:lumMod val="95000"/>
                  <a:lumOff val="5000"/>
                </a:schemeClr>
              </a:solidFill>
            </a:endParaRPr>
          </a:p>
        </p:txBody>
      </p:sp>
      <p:sp>
        <p:nvSpPr>
          <p:cNvPr id="3" name="Subtitle 2"/>
          <p:cNvSpPr>
            <a:spLocks noGrp="1"/>
          </p:cNvSpPr>
          <p:nvPr>
            <p:ph type="subTitle" idx="1"/>
          </p:nvPr>
        </p:nvSpPr>
        <p:spPr/>
        <p:txBody>
          <a:bodyPr>
            <a:normAutofit/>
          </a:bodyPr>
          <a:lstStyle/>
          <a:p>
            <a:r>
              <a:rPr lang="en-US" sz="8000" b="1" i="1" dirty="0" err="1" smtClean="0"/>
              <a:t>TOPIC:Finite</a:t>
            </a:r>
            <a:r>
              <a:rPr lang="en-US" sz="8000" b="1" i="1" dirty="0" smtClean="0"/>
              <a:t> Differenc</a:t>
            </a:r>
            <a:r>
              <a:rPr lang="en-US" sz="8000" b="1" i="1" dirty="0" smtClean="0"/>
              <a:t>e Method</a:t>
            </a:r>
            <a:endParaRPr lang="en-US" sz="8000" b="1" i="1" dirty="0"/>
          </a:p>
        </p:txBody>
      </p:sp>
    </p:spTree>
    <p:extLst>
      <p:ext uri="{BB962C8B-B14F-4D97-AF65-F5344CB8AC3E}">
        <p14:creationId xmlns:p14="http://schemas.microsoft.com/office/powerpoint/2010/main" val="922954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pic>
        <p:nvPicPr>
          <p:cNvPr id="3" name="Image 1" descr="preencoded.png"/>
          <p:cNvPicPr>
            <a:picLocks noChangeAspect="1"/>
          </p:cNvPicPr>
          <p:nvPr/>
        </p:nvPicPr>
        <p:blipFill>
          <a:blip r:embed="rId4"/>
          <a:stretch>
            <a:fillRect/>
          </a:stretch>
        </p:blipFill>
        <p:spPr>
          <a:xfrm>
            <a:off x="16270734" y="5727700"/>
            <a:ext cx="7049381" cy="6400800"/>
          </a:xfrm>
          <a:prstGeom prst="rect">
            <a:avLst/>
          </a:prstGeom>
        </p:spPr>
      </p:pic>
      <p:pic>
        <p:nvPicPr>
          <p:cNvPr id="4" name="Image 2" descr="preencoded.png"/>
          <p:cNvPicPr>
            <a:picLocks noChangeAspect="1"/>
          </p:cNvPicPr>
          <p:nvPr/>
        </p:nvPicPr>
        <p:blipFill>
          <a:blip r:embed="rId5"/>
          <a:stretch>
            <a:fillRect/>
          </a:stretch>
        </p:blipFill>
        <p:spPr>
          <a:xfrm>
            <a:off x="889111" y="5727700"/>
            <a:ext cx="14835454" cy="6400800"/>
          </a:xfrm>
          <a:prstGeom prst="rect">
            <a:avLst/>
          </a:prstGeom>
        </p:spPr>
      </p:pic>
      <p:sp>
        <p:nvSpPr>
          <p:cNvPr id="5" name="Shape 0"/>
          <p:cNvSpPr/>
          <p:nvPr/>
        </p:nvSpPr>
        <p:spPr>
          <a:xfrm>
            <a:off x="23370921" y="10515600"/>
            <a:ext cx="1016127" cy="3200400"/>
          </a:xfrm>
          <a:prstGeom prst="rect">
            <a:avLst/>
          </a:prstGeom>
          <a:noFill/>
          <a:ln/>
        </p:spPr>
      </p:sp>
      <p:sp>
        <p:nvSpPr>
          <p:cNvPr id="7" name="Shape 1"/>
          <p:cNvSpPr/>
          <p:nvPr/>
        </p:nvSpPr>
        <p:spPr>
          <a:xfrm>
            <a:off x="1079635" y="2247900"/>
            <a:ext cx="7049381" cy="2654300"/>
          </a:xfrm>
          <a:prstGeom prst="rect">
            <a:avLst/>
          </a:prstGeom>
          <a:noFill/>
          <a:ln/>
        </p:spPr>
      </p:sp>
      <p:sp>
        <p:nvSpPr>
          <p:cNvPr id="8" name="Shape 2"/>
          <p:cNvSpPr/>
          <p:nvPr/>
        </p:nvSpPr>
        <p:spPr>
          <a:xfrm>
            <a:off x="1079635" y="2247900"/>
            <a:ext cx="7049381" cy="1308100"/>
          </a:xfrm>
          <a:prstGeom prst="rect">
            <a:avLst/>
          </a:prstGeom>
          <a:solidFill>
            <a:srgbClr val="000000">
              <a:alpha val="100000"/>
            </a:srgbClr>
          </a:solidFill>
          <a:ln w="50800">
            <a:solidFill>
              <a:srgbClr val="00B3EB"/>
            </a:solidFill>
            <a:prstDash val="solid"/>
          </a:ln>
        </p:spPr>
      </p:sp>
      <p:sp>
        <p:nvSpPr>
          <p:cNvPr id="9" name="Text 3"/>
          <p:cNvSpPr/>
          <p:nvPr/>
        </p:nvSpPr>
        <p:spPr>
          <a:xfrm>
            <a:off x="1841730" y="2552700"/>
            <a:ext cx="4331241" cy="901700"/>
          </a:xfrm>
          <a:prstGeom prst="rect">
            <a:avLst/>
          </a:prstGeom>
          <a:noFill/>
          <a:ln/>
        </p:spPr>
        <p:txBody>
          <a:bodyPr wrap="square" lIns="0" tIns="0" rIns="0" bIns="0" rtlCol="0" anchor="t"/>
          <a:lstStyle/>
          <a:p>
            <a:pPr algn="l"/>
            <a:r>
              <a:rPr lang="en-US" sz="4800" dirty="0">
                <a:ln w="50800">
                  <a:solidFill>
                    <a:srgbClr val="00B3EB"/>
                  </a:solidFill>
                </a:ln>
                <a:solidFill>
                  <a:srgbClr val="FFFFFF">
                    <a:alpha val="100000"/>
                  </a:srgbClr>
                </a:solidFill>
                <a:latin typeface="Rokkitt Bold" pitchFamily="34" charset="0"/>
                <a:ea typeface="Rokkitt Bold" pitchFamily="34" charset="-122"/>
                <a:cs typeface="Rokkitt Bold" pitchFamily="34" charset="-120"/>
              </a:rPr>
              <a:t>Dragon Taming </a:t>
            </a:r>
            <a:endParaRPr lang="en-US" sz="4800" dirty="0"/>
          </a:p>
        </p:txBody>
      </p:sp>
      <p:sp>
        <p:nvSpPr>
          <p:cNvPr id="10" name="Text 4"/>
          <p:cNvSpPr/>
          <p:nvPr/>
        </p:nvSpPr>
        <p:spPr>
          <a:xfrm>
            <a:off x="1079635" y="3860800"/>
            <a:ext cx="7184865"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guide to taming and caring for dragons in the realm of magic.</a:t>
            </a:r>
            <a:endParaRPr lang="en-US" sz="3200" dirty="0"/>
          </a:p>
        </p:txBody>
      </p:sp>
      <p:sp>
        <p:nvSpPr>
          <p:cNvPr id="11" name="Shape 5"/>
          <p:cNvSpPr/>
          <p:nvPr/>
        </p:nvSpPr>
        <p:spPr>
          <a:xfrm>
            <a:off x="8675184" y="2247900"/>
            <a:ext cx="7049381" cy="2654300"/>
          </a:xfrm>
          <a:prstGeom prst="rect">
            <a:avLst/>
          </a:prstGeom>
          <a:noFill/>
          <a:ln/>
        </p:spPr>
      </p:sp>
      <p:sp>
        <p:nvSpPr>
          <p:cNvPr id="12" name="Shape 6"/>
          <p:cNvSpPr/>
          <p:nvPr/>
        </p:nvSpPr>
        <p:spPr>
          <a:xfrm>
            <a:off x="8675184" y="2247900"/>
            <a:ext cx="7049381" cy="1308100"/>
          </a:xfrm>
          <a:prstGeom prst="rect">
            <a:avLst/>
          </a:prstGeom>
          <a:solidFill>
            <a:srgbClr val="000000">
              <a:alpha val="100000"/>
            </a:srgbClr>
          </a:solidFill>
          <a:ln w="50800">
            <a:solidFill>
              <a:srgbClr val="00B3EB"/>
            </a:solidFill>
            <a:prstDash val="solid"/>
          </a:ln>
        </p:spPr>
      </p:sp>
      <p:sp>
        <p:nvSpPr>
          <p:cNvPr id="13" name="Text 7"/>
          <p:cNvSpPr/>
          <p:nvPr/>
        </p:nvSpPr>
        <p:spPr>
          <a:xfrm>
            <a:off x="9437280" y="2552700"/>
            <a:ext cx="5194949" cy="901700"/>
          </a:xfrm>
          <a:prstGeom prst="rect">
            <a:avLst/>
          </a:prstGeom>
          <a:noFill/>
          <a:ln/>
        </p:spPr>
        <p:txBody>
          <a:bodyPr wrap="square" lIns="0" tIns="0" rIns="0" bIns="0" rtlCol="0" anchor="t"/>
          <a:lstStyle/>
          <a:p>
            <a:pPr algn="l"/>
            <a:r>
              <a:rPr lang="en-US" sz="4800" dirty="0">
                <a:ln w="50800">
                  <a:solidFill>
                    <a:srgbClr val="00B3EB"/>
                  </a:solidFill>
                </a:ln>
                <a:solidFill>
                  <a:srgbClr val="FFFFFF">
                    <a:alpha val="100000"/>
                  </a:srgbClr>
                </a:solidFill>
                <a:latin typeface="Rokkitt Bold" pitchFamily="34" charset="0"/>
                <a:ea typeface="Rokkitt Bold" pitchFamily="34" charset="-122"/>
                <a:cs typeface="Rokkitt Bold" pitchFamily="34" charset="-120"/>
              </a:rPr>
              <a:t>The Art of Unicorn</a:t>
            </a:r>
            <a:endParaRPr lang="en-US" sz="4800" dirty="0"/>
          </a:p>
        </p:txBody>
      </p:sp>
      <p:sp>
        <p:nvSpPr>
          <p:cNvPr id="14" name="Text 8"/>
          <p:cNvSpPr/>
          <p:nvPr/>
        </p:nvSpPr>
        <p:spPr>
          <a:xfrm>
            <a:off x="8675184" y="3860800"/>
            <a:ext cx="7184865"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Tips and tricks for spotting the elusive unicorns in their natural habitat.</a:t>
            </a:r>
            <a:endParaRPr lang="en-US" sz="3200" dirty="0"/>
          </a:p>
        </p:txBody>
      </p:sp>
      <p:sp>
        <p:nvSpPr>
          <p:cNvPr id="15" name="Shape 9"/>
          <p:cNvSpPr/>
          <p:nvPr/>
        </p:nvSpPr>
        <p:spPr>
          <a:xfrm>
            <a:off x="16270734" y="2247900"/>
            <a:ext cx="7049381" cy="2654300"/>
          </a:xfrm>
          <a:prstGeom prst="rect">
            <a:avLst/>
          </a:prstGeom>
          <a:noFill/>
          <a:ln/>
        </p:spPr>
      </p:sp>
      <p:sp>
        <p:nvSpPr>
          <p:cNvPr id="16" name="Shape 10"/>
          <p:cNvSpPr/>
          <p:nvPr/>
        </p:nvSpPr>
        <p:spPr>
          <a:xfrm>
            <a:off x="16270734" y="2247900"/>
            <a:ext cx="7049381" cy="1308100"/>
          </a:xfrm>
          <a:prstGeom prst="rect">
            <a:avLst/>
          </a:prstGeom>
          <a:solidFill>
            <a:srgbClr val="000000">
              <a:alpha val="100000"/>
            </a:srgbClr>
          </a:solidFill>
          <a:ln w="50800">
            <a:solidFill>
              <a:srgbClr val="00B3EB"/>
            </a:solidFill>
            <a:prstDash val="solid"/>
          </a:ln>
        </p:spPr>
      </p:sp>
      <p:sp>
        <p:nvSpPr>
          <p:cNvPr id="17" name="Text 11"/>
          <p:cNvSpPr/>
          <p:nvPr/>
        </p:nvSpPr>
        <p:spPr>
          <a:xfrm>
            <a:off x="17032829" y="2552700"/>
            <a:ext cx="4331241" cy="901700"/>
          </a:xfrm>
          <a:prstGeom prst="rect">
            <a:avLst/>
          </a:prstGeom>
          <a:noFill/>
          <a:ln/>
        </p:spPr>
        <p:txBody>
          <a:bodyPr wrap="square" lIns="0" tIns="0" rIns="0" bIns="0" rtlCol="0" anchor="t"/>
          <a:lstStyle/>
          <a:p>
            <a:pPr algn="l"/>
            <a:r>
              <a:rPr lang="en-US" sz="4800" dirty="0">
                <a:ln w="50800">
                  <a:solidFill>
                    <a:srgbClr val="00B3EB"/>
                  </a:solidFill>
                </a:ln>
                <a:solidFill>
                  <a:srgbClr val="FFFFFF">
                    <a:alpha val="100000"/>
                  </a:srgbClr>
                </a:solidFill>
                <a:latin typeface="Rokkitt Bold" pitchFamily="34" charset="0"/>
                <a:ea typeface="Rokkitt Bold" pitchFamily="34" charset="-122"/>
                <a:cs typeface="Rokkitt Bold" pitchFamily="34" charset="-120"/>
              </a:rPr>
              <a:t>Dragon Taming </a:t>
            </a:r>
            <a:endParaRPr lang="en-US" sz="4800" dirty="0"/>
          </a:p>
        </p:txBody>
      </p:sp>
      <p:sp>
        <p:nvSpPr>
          <p:cNvPr id="18" name="Text 12"/>
          <p:cNvSpPr/>
          <p:nvPr/>
        </p:nvSpPr>
        <p:spPr>
          <a:xfrm>
            <a:off x="16270734" y="3860800"/>
            <a:ext cx="7184865"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guide to taming and caring for dragons in the realm of magic.</a:t>
            </a:r>
            <a:endParaRPr lang="en-US"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pic>
        <p:nvPicPr>
          <p:cNvPr id="3" name="Image 1" descr="preencoded.png"/>
          <p:cNvPicPr>
            <a:picLocks noChangeAspect="1"/>
          </p:cNvPicPr>
          <p:nvPr/>
        </p:nvPicPr>
        <p:blipFill>
          <a:blip r:embed="rId4"/>
          <a:stretch>
            <a:fillRect/>
          </a:stretch>
        </p:blipFill>
        <p:spPr>
          <a:xfrm>
            <a:off x="3854932" y="1092200"/>
            <a:ext cx="16702588" cy="1765300"/>
          </a:xfrm>
          <a:prstGeom prst="rect">
            <a:avLst/>
          </a:prstGeom>
        </p:spPr>
      </p:pic>
      <p:sp>
        <p:nvSpPr>
          <p:cNvPr id="4" name="Text 0"/>
          <p:cNvSpPr/>
          <p:nvPr/>
        </p:nvSpPr>
        <p:spPr>
          <a:xfrm>
            <a:off x="4617027" y="1397000"/>
            <a:ext cx="15517106"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The Magic of Dragons: A Research</a:t>
            </a:r>
            <a:endParaRPr lang="en-US" sz="8000" dirty="0"/>
          </a:p>
        </p:txBody>
      </p:sp>
      <p:sp>
        <p:nvSpPr>
          <p:cNvPr id="5" name="Shape 1"/>
          <p:cNvSpPr/>
          <p:nvPr/>
        </p:nvSpPr>
        <p:spPr>
          <a:xfrm>
            <a:off x="14200375" y="4406900"/>
            <a:ext cx="8205226" cy="8204200"/>
          </a:xfrm>
          <a:prstGeom prst="rect">
            <a:avLst/>
          </a:prstGeom>
          <a:noFill/>
          <a:ln/>
        </p:spPr>
      </p:sp>
      <p:sp>
        <p:nvSpPr>
          <p:cNvPr id="6" name="Shape 2"/>
          <p:cNvSpPr/>
          <p:nvPr/>
        </p:nvSpPr>
        <p:spPr>
          <a:xfrm>
            <a:off x="14200375" y="4406900"/>
            <a:ext cx="8205226" cy="8204200"/>
          </a:xfrm>
          <a:prstGeom prst="ellipse">
            <a:avLst/>
          </a:prstGeom>
          <a:solidFill>
            <a:srgbClr val="000000">
              <a:alpha val="100000"/>
            </a:srgbClr>
          </a:solidFill>
          <a:ln w="50800">
            <a:solidFill>
              <a:srgbClr val="00B3EB"/>
            </a:solidFill>
            <a:prstDash val="solid"/>
          </a:ln>
        </p:spPr>
      </p:sp>
      <p:sp>
        <p:nvSpPr>
          <p:cNvPr id="7" name="Shape 3"/>
          <p:cNvSpPr/>
          <p:nvPr/>
        </p:nvSpPr>
        <p:spPr>
          <a:xfrm>
            <a:off x="15229203" y="6299200"/>
            <a:ext cx="6160270" cy="6159500"/>
          </a:xfrm>
          <a:prstGeom prst="ellipse">
            <a:avLst/>
          </a:prstGeom>
          <a:solidFill>
            <a:srgbClr val="000000">
              <a:alpha val="100000"/>
            </a:srgbClr>
          </a:solidFill>
          <a:ln w="50800">
            <a:solidFill>
              <a:srgbClr val="00B3EB"/>
            </a:solidFill>
            <a:prstDash val="solid"/>
          </a:ln>
        </p:spPr>
      </p:sp>
      <p:sp>
        <p:nvSpPr>
          <p:cNvPr id="8" name="Shape 4"/>
          <p:cNvSpPr/>
          <p:nvPr/>
        </p:nvSpPr>
        <p:spPr>
          <a:xfrm>
            <a:off x="16258032" y="8178800"/>
            <a:ext cx="4089911" cy="4089400"/>
          </a:xfrm>
          <a:prstGeom prst="ellipse">
            <a:avLst/>
          </a:prstGeom>
          <a:solidFill>
            <a:srgbClr val="000000">
              <a:alpha val="100000"/>
            </a:srgbClr>
          </a:solidFill>
          <a:ln w="50800">
            <a:solidFill>
              <a:srgbClr val="00B3EB"/>
            </a:solidFill>
            <a:prstDash val="solid"/>
          </a:ln>
        </p:spPr>
      </p:sp>
      <p:sp>
        <p:nvSpPr>
          <p:cNvPr id="9" name="Text 5"/>
          <p:cNvSpPr/>
          <p:nvPr/>
        </p:nvSpPr>
        <p:spPr>
          <a:xfrm>
            <a:off x="17604400" y="4965700"/>
            <a:ext cx="1371771"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6.7M</a:t>
            </a:r>
            <a:endParaRPr lang="en-US" sz="4800" dirty="0"/>
          </a:p>
        </p:txBody>
      </p:sp>
      <p:sp>
        <p:nvSpPr>
          <p:cNvPr id="10" name="Text 6"/>
          <p:cNvSpPr/>
          <p:nvPr/>
        </p:nvSpPr>
        <p:spPr>
          <a:xfrm>
            <a:off x="17591699" y="9779000"/>
            <a:ext cx="1422578"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2.3M</a:t>
            </a:r>
            <a:endParaRPr lang="en-US" sz="4800" dirty="0"/>
          </a:p>
        </p:txBody>
      </p:sp>
      <p:sp>
        <p:nvSpPr>
          <p:cNvPr id="11" name="Text 7"/>
          <p:cNvSpPr/>
          <p:nvPr/>
        </p:nvSpPr>
        <p:spPr>
          <a:xfrm>
            <a:off x="17578997" y="6845300"/>
            <a:ext cx="1447981"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4.4M</a:t>
            </a:r>
            <a:endParaRPr lang="en-US" sz="4800" dirty="0"/>
          </a:p>
        </p:txBody>
      </p:sp>
      <p:sp>
        <p:nvSpPr>
          <p:cNvPr id="12" name="Shape 8"/>
          <p:cNvSpPr/>
          <p:nvPr/>
        </p:nvSpPr>
        <p:spPr>
          <a:xfrm>
            <a:off x="23370921" y="10515600"/>
            <a:ext cx="1016127" cy="3200400"/>
          </a:xfrm>
          <a:prstGeom prst="rect">
            <a:avLst/>
          </a:prstGeom>
          <a:noFill/>
          <a:ln/>
        </p:spPr>
      </p:sp>
      <p:sp>
        <p:nvSpPr>
          <p:cNvPr id="14" name="Shape 9"/>
          <p:cNvSpPr/>
          <p:nvPr/>
        </p:nvSpPr>
        <p:spPr>
          <a:xfrm>
            <a:off x="3734267" y="3594100"/>
            <a:ext cx="8459257" cy="2362200"/>
          </a:xfrm>
          <a:prstGeom prst="rect">
            <a:avLst/>
          </a:prstGeom>
          <a:noFill/>
          <a:ln/>
        </p:spPr>
      </p:sp>
      <p:sp>
        <p:nvSpPr>
          <p:cNvPr id="15" name="Shape 10"/>
          <p:cNvSpPr/>
          <p:nvPr/>
        </p:nvSpPr>
        <p:spPr>
          <a:xfrm>
            <a:off x="3734267" y="3594100"/>
            <a:ext cx="1016127" cy="1016000"/>
          </a:xfrm>
          <a:prstGeom prst="roundRect">
            <a:avLst>
              <a:gd name="adj" fmla="val 125100"/>
            </a:avLst>
          </a:prstGeom>
          <a:noFill/>
          <a:ln/>
        </p:spPr>
      </p:sp>
      <p:pic>
        <p:nvPicPr>
          <p:cNvPr id="16" name="Image 3" descr="preencoded.png"/>
          <p:cNvPicPr>
            <a:picLocks noChangeAspect="1"/>
          </p:cNvPicPr>
          <p:nvPr/>
        </p:nvPicPr>
        <p:blipFill>
          <a:blip r:embed="rId5"/>
          <a:stretch>
            <a:fillRect/>
          </a:stretch>
        </p:blipFill>
        <p:spPr>
          <a:xfrm>
            <a:off x="3734267" y="3594100"/>
            <a:ext cx="1016127" cy="1016000"/>
          </a:xfrm>
          <a:prstGeom prst="rect">
            <a:avLst/>
          </a:prstGeom>
        </p:spPr>
      </p:pic>
      <p:pic>
        <p:nvPicPr>
          <p:cNvPr id="17" name="Image 4" descr="preencoded.png"/>
          <p:cNvPicPr>
            <a:picLocks noChangeAspect="1"/>
          </p:cNvPicPr>
          <p:nvPr/>
        </p:nvPicPr>
        <p:blipFill>
          <a:blip r:embed="rId6"/>
          <a:stretch>
            <a:fillRect/>
          </a:stretch>
        </p:blipFill>
        <p:spPr>
          <a:xfrm>
            <a:off x="3896014" y="3689350"/>
            <a:ext cx="693626" cy="825537"/>
          </a:xfrm>
          <a:prstGeom prst="rect">
            <a:avLst/>
          </a:prstGeom>
        </p:spPr>
      </p:pic>
      <p:sp>
        <p:nvSpPr>
          <p:cNvPr id="18" name="Shape 11"/>
          <p:cNvSpPr/>
          <p:nvPr/>
        </p:nvSpPr>
        <p:spPr>
          <a:xfrm>
            <a:off x="3734267" y="4914900"/>
            <a:ext cx="8459257" cy="1041400"/>
          </a:xfrm>
          <a:prstGeom prst="rect">
            <a:avLst/>
          </a:prstGeom>
          <a:noFill/>
          <a:ln/>
        </p:spPr>
      </p:sp>
      <p:sp>
        <p:nvSpPr>
          <p:cNvPr id="19" name="Text 12"/>
          <p:cNvSpPr/>
          <p:nvPr/>
        </p:nvSpPr>
        <p:spPr>
          <a:xfrm>
            <a:off x="3734267" y="4914900"/>
            <a:ext cx="8594741"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Art of Archery": Discover the intricacies of the Art of Archery .</a:t>
            </a:r>
            <a:endParaRPr lang="en-US" sz="3200" dirty="0"/>
          </a:p>
        </p:txBody>
      </p:sp>
      <p:sp>
        <p:nvSpPr>
          <p:cNvPr id="20" name="Shape 13"/>
          <p:cNvSpPr/>
          <p:nvPr/>
        </p:nvSpPr>
        <p:spPr>
          <a:xfrm>
            <a:off x="3734267" y="6946900"/>
            <a:ext cx="8459257" cy="2362200"/>
          </a:xfrm>
          <a:prstGeom prst="rect">
            <a:avLst/>
          </a:prstGeom>
          <a:noFill/>
          <a:ln/>
        </p:spPr>
      </p:sp>
      <p:sp>
        <p:nvSpPr>
          <p:cNvPr id="21" name="Shape 14"/>
          <p:cNvSpPr/>
          <p:nvPr/>
        </p:nvSpPr>
        <p:spPr>
          <a:xfrm>
            <a:off x="3734267" y="6946900"/>
            <a:ext cx="1016127" cy="1016000"/>
          </a:xfrm>
          <a:prstGeom prst="roundRect">
            <a:avLst>
              <a:gd name="adj" fmla="val 125100"/>
            </a:avLst>
          </a:prstGeom>
          <a:noFill/>
          <a:ln/>
        </p:spPr>
      </p:sp>
      <p:pic>
        <p:nvPicPr>
          <p:cNvPr id="22" name="Image 5" descr="preencoded.png"/>
          <p:cNvPicPr>
            <a:picLocks noChangeAspect="1"/>
          </p:cNvPicPr>
          <p:nvPr/>
        </p:nvPicPr>
        <p:blipFill>
          <a:blip r:embed="rId5"/>
          <a:stretch>
            <a:fillRect/>
          </a:stretch>
        </p:blipFill>
        <p:spPr>
          <a:xfrm>
            <a:off x="3734267" y="6946900"/>
            <a:ext cx="1016127" cy="1016000"/>
          </a:xfrm>
          <a:prstGeom prst="rect">
            <a:avLst/>
          </a:prstGeom>
        </p:spPr>
      </p:pic>
      <p:pic>
        <p:nvPicPr>
          <p:cNvPr id="23" name="Image 6" descr="preencoded.png"/>
          <p:cNvPicPr>
            <a:picLocks noChangeAspect="1"/>
          </p:cNvPicPr>
          <p:nvPr/>
        </p:nvPicPr>
        <p:blipFill>
          <a:blip r:embed="rId7"/>
          <a:stretch>
            <a:fillRect/>
          </a:stretch>
        </p:blipFill>
        <p:spPr>
          <a:xfrm>
            <a:off x="3829529" y="7089775"/>
            <a:ext cx="777972" cy="762000"/>
          </a:xfrm>
          <a:prstGeom prst="rect">
            <a:avLst/>
          </a:prstGeom>
        </p:spPr>
      </p:pic>
      <p:sp>
        <p:nvSpPr>
          <p:cNvPr id="24" name="Shape 15"/>
          <p:cNvSpPr/>
          <p:nvPr/>
        </p:nvSpPr>
        <p:spPr>
          <a:xfrm>
            <a:off x="3734267" y="8267700"/>
            <a:ext cx="8459257" cy="1041400"/>
          </a:xfrm>
          <a:prstGeom prst="rect">
            <a:avLst/>
          </a:prstGeom>
          <a:noFill/>
          <a:ln/>
        </p:spPr>
      </p:sp>
      <p:sp>
        <p:nvSpPr>
          <p:cNvPr id="25" name="Text 16"/>
          <p:cNvSpPr/>
          <p:nvPr/>
        </p:nvSpPr>
        <p:spPr>
          <a:xfrm>
            <a:off x="3734267" y="8267700"/>
            <a:ext cx="8594741"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Music of the Elves": Immerse yourself in the enchanting music of the elves.</a:t>
            </a:r>
            <a:endParaRPr lang="en-US" sz="3200" dirty="0"/>
          </a:p>
        </p:txBody>
      </p:sp>
      <p:sp>
        <p:nvSpPr>
          <p:cNvPr id="26" name="Shape 17"/>
          <p:cNvSpPr/>
          <p:nvPr/>
        </p:nvSpPr>
        <p:spPr>
          <a:xfrm>
            <a:off x="3734267" y="10299700"/>
            <a:ext cx="8459257" cy="2362200"/>
          </a:xfrm>
          <a:prstGeom prst="rect">
            <a:avLst/>
          </a:prstGeom>
          <a:noFill/>
          <a:ln/>
        </p:spPr>
      </p:sp>
      <p:sp>
        <p:nvSpPr>
          <p:cNvPr id="27" name="Shape 18"/>
          <p:cNvSpPr/>
          <p:nvPr/>
        </p:nvSpPr>
        <p:spPr>
          <a:xfrm>
            <a:off x="3734267" y="10299700"/>
            <a:ext cx="1016127" cy="1016000"/>
          </a:xfrm>
          <a:prstGeom prst="roundRect">
            <a:avLst>
              <a:gd name="adj" fmla="val 125100"/>
            </a:avLst>
          </a:prstGeom>
          <a:noFill/>
          <a:ln/>
        </p:spPr>
      </p:sp>
      <p:pic>
        <p:nvPicPr>
          <p:cNvPr id="28" name="Image 7" descr="preencoded.png"/>
          <p:cNvPicPr>
            <a:picLocks noChangeAspect="1"/>
          </p:cNvPicPr>
          <p:nvPr/>
        </p:nvPicPr>
        <p:blipFill>
          <a:blip r:embed="rId5"/>
          <a:stretch>
            <a:fillRect/>
          </a:stretch>
        </p:blipFill>
        <p:spPr>
          <a:xfrm>
            <a:off x="3734267" y="10299700"/>
            <a:ext cx="1016127" cy="1016000"/>
          </a:xfrm>
          <a:prstGeom prst="rect">
            <a:avLst/>
          </a:prstGeom>
        </p:spPr>
      </p:pic>
      <p:pic>
        <p:nvPicPr>
          <p:cNvPr id="29" name="Image 8" descr="preencoded.png"/>
          <p:cNvPicPr>
            <a:picLocks noChangeAspect="1"/>
          </p:cNvPicPr>
          <p:nvPr/>
        </p:nvPicPr>
        <p:blipFill>
          <a:blip r:embed="rId8"/>
          <a:stretch>
            <a:fillRect/>
          </a:stretch>
        </p:blipFill>
        <p:spPr>
          <a:xfrm>
            <a:off x="3877160" y="10442575"/>
            <a:ext cx="730341" cy="730250"/>
          </a:xfrm>
          <a:prstGeom prst="rect">
            <a:avLst/>
          </a:prstGeom>
        </p:spPr>
      </p:pic>
      <p:sp>
        <p:nvSpPr>
          <p:cNvPr id="30" name="Shape 19"/>
          <p:cNvSpPr/>
          <p:nvPr/>
        </p:nvSpPr>
        <p:spPr>
          <a:xfrm>
            <a:off x="3734267" y="11620500"/>
            <a:ext cx="8459257" cy="1041400"/>
          </a:xfrm>
          <a:prstGeom prst="rect">
            <a:avLst/>
          </a:prstGeom>
          <a:noFill/>
          <a:ln/>
        </p:spPr>
      </p:sp>
      <p:sp>
        <p:nvSpPr>
          <p:cNvPr id="31" name="Text 20"/>
          <p:cNvSpPr/>
          <p:nvPr/>
        </p:nvSpPr>
        <p:spPr>
          <a:xfrm>
            <a:off x="3734267" y="11620500"/>
            <a:ext cx="8594741"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Life of an Elf": Learn about the customs and daily life of the elves.</a:t>
            </a:r>
            <a:endParaRPr lang="en-US" sz="3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8738692" y="1320800"/>
            <a:ext cx="6909664" cy="1765300"/>
          </a:xfrm>
          <a:prstGeom prst="rect">
            <a:avLst/>
          </a:prstGeom>
        </p:spPr>
      </p:pic>
      <p:sp>
        <p:nvSpPr>
          <p:cNvPr id="6" name="Text 1"/>
          <p:cNvSpPr/>
          <p:nvPr/>
        </p:nvSpPr>
        <p:spPr>
          <a:xfrm>
            <a:off x="9500787" y="1625600"/>
            <a:ext cx="5724182"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Pricing Plan</a:t>
            </a:r>
            <a:endParaRPr lang="en-US" sz="8000" dirty="0"/>
          </a:p>
        </p:txBody>
      </p:sp>
      <p:sp>
        <p:nvSpPr>
          <p:cNvPr id="7" name="Shape 2"/>
          <p:cNvSpPr/>
          <p:nvPr/>
        </p:nvSpPr>
        <p:spPr>
          <a:xfrm>
            <a:off x="1778222" y="3632200"/>
            <a:ext cx="20843305" cy="8382000"/>
          </a:xfrm>
          <a:prstGeom prst="rect">
            <a:avLst/>
          </a:prstGeom>
          <a:noFill/>
          <a:ln/>
        </p:spPr>
      </p:sp>
      <p:sp>
        <p:nvSpPr>
          <p:cNvPr id="8" name="Shape 3"/>
          <p:cNvSpPr/>
          <p:nvPr/>
        </p:nvSpPr>
        <p:spPr>
          <a:xfrm>
            <a:off x="1778222" y="3632200"/>
            <a:ext cx="6439705" cy="8382000"/>
          </a:xfrm>
          <a:prstGeom prst="rect">
            <a:avLst/>
          </a:prstGeom>
          <a:solidFill>
            <a:srgbClr val="000000">
              <a:alpha val="100000"/>
            </a:srgbClr>
          </a:solidFill>
          <a:ln w="50800">
            <a:solidFill>
              <a:srgbClr val="00B3EB"/>
            </a:solidFill>
            <a:prstDash val="solid"/>
          </a:ln>
        </p:spPr>
      </p:sp>
      <p:sp>
        <p:nvSpPr>
          <p:cNvPr id="9" name="Shape 4"/>
          <p:cNvSpPr/>
          <p:nvPr/>
        </p:nvSpPr>
        <p:spPr>
          <a:xfrm>
            <a:off x="4185173" y="4089400"/>
            <a:ext cx="1625803" cy="1625600"/>
          </a:xfrm>
          <a:prstGeom prst="roundRect">
            <a:avLst>
              <a:gd name="adj" fmla="val 78188"/>
            </a:avLst>
          </a:prstGeom>
          <a:solidFill>
            <a:srgbClr val="000000">
              <a:alpha val="100000"/>
            </a:srgbClr>
          </a:solidFill>
          <a:ln w="50800">
            <a:solidFill>
              <a:srgbClr val="00B3EB"/>
            </a:solidFill>
            <a:prstDash val="solid"/>
          </a:ln>
        </p:spPr>
      </p:sp>
      <p:pic>
        <p:nvPicPr>
          <p:cNvPr id="10" name="Image 3" descr="preencoded.png"/>
          <p:cNvPicPr>
            <a:picLocks noChangeAspect="1"/>
          </p:cNvPicPr>
          <p:nvPr/>
        </p:nvPicPr>
        <p:blipFill>
          <a:blip r:embed="rId6"/>
          <a:stretch>
            <a:fillRect/>
          </a:stretch>
        </p:blipFill>
        <p:spPr>
          <a:xfrm>
            <a:off x="4490011" y="4394200"/>
            <a:ext cx="1016127" cy="1016000"/>
          </a:xfrm>
          <a:prstGeom prst="rect">
            <a:avLst/>
          </a:prstGeom>
        </p:spPr>
      </p:pic>
      <p:pic>
        <p:nvPicPr>
          <p:cNvPr id="11" name="Image 4" descr="preencoded.png"/>
          <p:cNvPicPr>
            <a:picLocks noChangeAspect="1"/>
          </p:cNvPicPr>
          <p:nvPr/>
        </p:nvPicPr>
        <p:blipFill>
          <a:blip r:embed="rId7"/>
          <a:stretch>
            <a:fillRect/>
          </a:stretch>
        </p:blipFill>
        <p:spPr>
          <a:xfrm>
            <a:off x="4640843" y="4545013"/>
            <a:ext cx="714464" cy="714375"/>
          </a:xfrm>
          <a:prstGeom prst="rect">
            <a:avLst/>
          </a:prstGeom>
        </p:spPr>
      </p:pic>
      <p:sp>
        <p:nvSpPr>
          <p:cNvPr id="12" name="Text 5"/>
          <p:cNvSpPr/>
          <p:nvPr/>
        </p:nvSpPr>
        <p:spPr>
          <a:xfrm>
            <a:off x="4185173" y="6019800"/>
            <a:ext cx="1625803" cy="901700"/>
          </a:xfrm>
          <a:prstGeom prst="rect">
            <a:avLst/>
          </a:prstGeom>
          <a:noFill/>
          <a:ln/>
        </p:spPr>
        <p:txBody>
          <a:bodyPr wrap="square" lIns="0" tIns="0" rIns="0" bIns="0" rtlCol="0" anchor="t"/>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Basic</a:t>
            </a:r>
            <a:endParaRPr lang="en-US" sz="4800" dirty="0"/>
          </a:p>
        </p:txBody>
      </p:sp>
      <p:sp>
        <p:nvSpPr>
          <p:cNvPr id="13" name="Text 6"/>
          <p:cNvSpPr/>
          <p:nvPr/>
        </p:nvSpPr>
        <p:spPr>
          <a:xfrm>
            <a:off x="2235479" y="7023100"/>
            <a:ext cx="5660674" cy="36660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Access to the entry-level dungeons.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 limited number of quests and battles per month.</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Ability to form a small party with fellow adventurers.</a:t>
            </a:r>
            <a:endParaRPr lang="en-US" sz="3200" dirty="0"/>
          </a:p>
        </p:txBody>
      </p:sp>
      <p:sp>
        <p:nvSpPr>
          <p:cNvPr id="14" name="Text 7"/>
          <p:cNvSpPr/>
          <p:nvPr/>
        </p:nvSpPr>
        <p:spPr>
          <a:xfrm>
            <a:off x="3486586" y="10858500"/>
            <a:ext cx="3022978"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$10/month</a:t>
            </a:r>
            <a:endParaRPr lang="en-US" sz="4800" dirty="0"/>
          </a:p>
        </p:txBody>
      </p:sp>
      <p:pic>
        <p:nvPicPr>
          <p:cNvPr id="15" name="Image 5" descr="preencoded.png"/>
          <p:cNvPicPr>
            <a:picLocks noChangeAspect="1"/>
          </p:cNvPicPr>
          <p:nvPr/>
        </p:nvPicPr>
        <p:blipFill>
          <a:blip r:embed="rId8"/>
          <a:stretch>
            <a:fillRect/>
          </a:stretch>
        </p:blipFill>
        <p:spPr>
          <a:xfrm>
            <a:off x="1714714" y="9893300"/>
            <a:ext cx="2197375" cy="2197100"/>
          </a:xfrm>
          <a:prstGeom prst="rect">
            <a:avLst/>
          </a:prstGeom>
        </p:spPr>
      </p:pic>
      <p:pic>
        <p:nvPicPr>
          <p:cNvPr id="16" name="Image 6" descr="preencoded.png"/>
          <p:cNvPicPr>
            <a:picLocks noChangeAspect="1"/>
          </p:cNvPicPr>
          <p:nvPr/>
        </p:nvPicPr>
        <p:blipFill>
          <a:blip r:embed="rId9"/>
          <a:stretch>
            <a:fillRect/>
          </a:stretch>
        </p:blipFill>
        <p:spPr>
          <a:xfrm>
            <a:off x="6261883" y="3556000"/>
            <a:ext cx="2083060" cy="2082800"/>
          </a:xfrm>
          <a:prstGeom prst="rect">
            <a:avLst/>
          </a:prstGeom>
        </p:spPr>
      </p:pic>
      <p:sp>
        <p:nvSpPr>
          <p:cNvPr id="17" name="Shape 8"/>
          <p:cNvSpPr/>
          <p:nvPr/>
        </p:nvSpPr>
        <p:spPr>
          <a:xfrm>
            <a:off x="8980022" y="3632200"/>
            <a:ext cx="6439705" cy="8382000"/>
          </a:xfrm>
          <a:prstGeom prst="rect">
            <a:avLst/>
          </a:prstGeom>
          <a:solidFill>
            <a:srgbClr val="000000">
              <a:alpha val="100000"/>
            </a:srgbClr>
          </a:solidFill>
          <a:ln w="50800">
            <a:solidFill>
              <a:srgbClr val="00B3EB"/>
            </a:solidFill>
            <a:prstDash val="solid"/>
          </a:ln>
        </p:spPr>
      </p:sp>
      <p:sp>
        <p:nvSpPr>
          <p:cNvPr id="18" name="Shape 9"/>
          <p:cNvSpPr/>
          <p:nvPr/>
        </p:nvSpPr>
        <p:spPr>
          <a:xfrm>
            <a:off x="11386973" y="4089400"/>
            <a:ext cx="1625803" cy="1625600"/>
          </a:xfrm>
          <a:prstGeom prst="roundRect">
            <a:avLst>
              <a:gd name="adj" fmla="val 78188"/>
            </a:avLst>
          </a:prstGeom>
          <a:solidFill>
            <a:srgbClr val="000000">
              <a:alpha val="100000"/>
            </a:srgbClr>
          </a:solidFill>
          <a:ln w="50800">
            <a:solidFill>
              <a:srgbClr val="00B3EB"/>
            </a:solidFill>
            <a:prstDash val="solid"/>
          </a:ln>
        </p:spPr>
      </p:sp>
      <p:pic>
        <p:nvPicPr>
          <p:cNvPr id="19" name="Image 7" descr="preencoded.png"/>
          <p:cNvPicPr>
            <a:picLocks noChangeAspect="1"/>
          </p:cNvPicPr>
          <p:nvPr/>
        </p:nvPicPr>
        <p:blipFill>
          <a:blip r:embed="rId6"/>
          <a:stretch>
            <a:fillRect/>
          </a:stretch>
        </p:blipFill>
        <p:spPr>
          <a:xfrm>
            <a:off x="11691811" y="4394200"/>
            <a:ext cx="1016127" cy="1016000"/>
          </a:xfrm>
          <a:prstGeom prst="rect">
            <a:avLst/>
          </a:prstGeom>
        </p:spPr>
      </p:pic>
      <p:pic>
        <p:nvPicPr>
          <p:cNvPr id="20" name="Image 8" descr="preencoded.png"/>
          <p:cNvPicPr>
            <a:picLocks noChangeAspect="1"/>
          </p:cNvPicPr>
          <p:nvPr/>
        </p:nvPicPr>
        <p:blipFill>
          <a:blip r:embed="rId10"/>
          <a:stretch>
            <a:fillRect/>
          </a:stretch>
        </p:blipFill>
        <p:spPr>
          <a:xfrm>
            <a:off x="11815354" y="4505325"/>
            <a:ext cx="769041" cy="781844"/>
          </a:xfrm>
          <a:prstGeom prst="rect">
            <a:avLst/>
          </a:prstGeom>
        </p:spPr>
      </p:pic>
      <p:sp>
        <p:nvSpPr>
          <p:cNvPr id="21" name="Text 10"/>
          <p:cNvSpPr/>
          <p:nvPr/>
        </p:nvSpPr>
        <p:spPr>
          <a:xfrm>
            <a:off x="11501287" y="6019800"/>
            <a:ext cx="1397175" cy="901700"/>
          </a:xfrm>
          <a:prstGeom prst="rect">
            <a:avLst/>
          </a:prstGeom>
          <a:noFill/>
          <a:ln/>
        </p:spPr>
        <p:txBody>
          <a:bodyPr wrap="square" lIns="0" tIns="0" rIns="0" bIns="0" rtlCol="0" anchor="t"/>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Elite</a:t>
            </a:r>
            <a:endParaRPr lang="en-US" sz="4800" dirty="0"/>
          </a:p>
        </p:txBody>
      </p:sp>
      <p:sp>
        <p:nvSpPr>
          <p:cNvPr id="22" name="Text 11"/>
          <p:cNvSpPr/>
          <p:nvPr/>
        </p:nvSpPr>
        <p:spPr>
          <a:xfrm>
            <a:off x="9437280" y="7023100"/>
            <a:ext cx="5660674" cy="36660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Access to the intermediate and advanced dungeons.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 greater number of quests and battles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Ability to form larger parties with fellow adventurers.</a:t>
            </a:r>
            <a:endParaRPr lang="en-US" sz="3200" dirty="0"/>
          </a:p>
        </p:txBody>
      </p:sp>
      <p:sp>
        <p:nvSpPr>
          <p:cNvPr id="23" name="Text 12"/>
          <p:cNvSpPr/>
          <p:nvPr/>
        </p:nvSpPr>
        <p:spPr>
          <a:xfrm>
            <a:off x="10637580" y="10858500"/>
            <a:ext cx="3124591"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$50/month</a:t>
            </a:r>
            <a:endParaRPr lang="en-US" sz="4800" dirty="0"/>
          </a:p>
        </p:txBody>
      </p:sp>
      <p:pic>
        <p:nvPicPr>
          <p:cNvPr id="24" name="Image 9" descr="preencoded.png"/>
          <p:cNvPicPr>
            <a:picLocks noChangeAspect="1"/>
          </p:cNvPicPr>
          <p:nvPr/>
        </p:nvPicPr>
        <p:blipFill>
          <a:blip r:embed="rId8"/>
          <a:stretch>
            <a:fillRect/>
          </a:stretch>
        </p:blipFill>
        <p:spPr>
          <a:xfrm>
            <a:off x="8916514" y="9893300"/>
            <a:ext cx="2197375" cy="2197100"/>
          </a:xfrm>
          <a:prstGeom prst="rect">
            <a:avLst/>
          </a:prstGeom>
        </p:spPr>
      </p:pic>
      <p:pic>
        <p:nvPicPr>
          <p:cNvPr id="25" name="Image 10" descr="preencoded.png"/>
          <p:cNvPicPr>
            <a:picLocks noChangeAspect="1"/>
          </p:cNvPicPr>
          <p:nvPr/>
        </p:nvPicPr>
        <p:blipFill>
          <a:blip r:embed="rId9"/>
          <a:stretch>
            <a:fillRect/>
          </a:stretch>
        </p:blipFill>
        <p:spPr>
          <a:xfrm>
            <a:off x="13463683" y="3556000"/>
            <a:ext cx="2083060" cy="2082800"/>
          </a:xfrm>
          <a:prstGeom prst="rect">
            <a:avLst/>
          </a:prstGeom>
        </p:spPr>
      </p:pic>
      <p:sp>
        <p:nvSpPr>
          <p:cNvPr id="26" name="Shape 13"/>
          <p:cNvSpPr/>
          <p:nvPr/>
        </p:nvSpPr>
        <p:spPr>
          <a:xfrm>
            <a:off x="16181822" y="3632200"/>
            <a:ext cx="6439705" cy="8382000"/>
          </a:xfrm>
          <a:prstGeom prst="rect">
            <a:avLst/>
          </a:prstGeom>
          <a:solidFill>
            <a:srgbClr val="000000">
              <a:alpha val="100000"/>
            </a:srgbClr>
          </a:solidFill>
          <a:ln w="50800">
            <a:solidFill>
              <a:srgbClr val="00B3EB"/>
            </a:solidFill>
            <a:prstDash val="solid"/>
          </a:ln>
        </p:spPr>
      </p:sp>
      <p:sp>
        <p:nvSpPr>
          <p:cNvPr id="27" name="Shape 14"/>
          <p:cNvSpPr/>
          <p:nvPr/>
        </p:nvSpPr>
        <p:spPr>
          <a:xfrm>
            <a:off x="18588773" y="4089400"/>
            <a:ext cx="1625803" cy="1625600"/>
          </a:xfrm>
          <a:prstGeom prst="roundRect">
            <a:avLst>
              <a:gd name="adj" fmla="val 78188"/>
            </a:avLst>
          </a:prstGeom>
          <a:solidFill>
            <a:srgbClr val="000000">
              <a:alpha val="100000"/>
            </a:srgbClr>
          </a:solidFill>
          <a:ln w="50800">
            <a:solidFill>
              <a:srgbClr val="00B3EB"/>
            </a:solidFill>
            <a:prstDash val="solid"/>
          </a:ln>
        </p:spPr>
      </p:sp>
      <p:pic>
        <p:nvPicPr>
          <p:cNvPr id="28" name="Image 11" descr="preencoded.png"/>
          <p:cNvPicPr>
            <a:picLocks noChangeAspect="1"/>
          </p:cNvPicPr>
          <p:nvPr/>
        </p:nvPicPr>
        <p:blipFill>
          <a:blip r:embed="rId6"/>
          <a:stretch>
            <a:fillRect/>
          </a:stretch>
        </p:blipFill>
        <p:spPr>
          <a:xfrm>
            <a:off x="18893611" y="4394200"/>
            <a:ext cx="1016127" cy="1016000"/>
          </a:xfrm>
          <a:prstGeom prst="rect">
            <a:avLst/>
          </a:prstGeom>
        </p:spPr>
      </p:pic>
      <p:pic>
        <p:nvPicPr>
          <p:cNvPr id="29" name="Image 12" descr="preencoded.png"/>
          <p:cNvPicPr>
            <a:picLocks noChangeAspect="1"/>
          </p:cNvPicPr>
          <p:nvPr/>
        </p:nvPicPr>
        <p:blipFill>
          <a:blip r:embed="rId11"/>
          <a:stretch>
            <a:fillRect/>
          </a:stretch>
        </p:blipFill>
        <p:spPr>
          <a:xfrm>
            <a:off x="19076197" y="4457700"/>
            <a:ext cx="650956" cy="889000"/>
          </a:xfrm>
          <a:prstGeom prst="rect">
            <a:avLst/>
          </a:prstGeom>
        </p:spPr>
      </p:pic>
      <p:sp>
        <p:nvSpPr>
          <p:cNvPr id="30" name="Text 15"/>
          <p:cNvSpPr/>
          <p:nvPr/>
        </p:nvSpPr>
        <p:spPr>
          <a:xfrm>
            <a:off x="17915589" y="6019800"/>
            <a:ext cx="2972171" cy="901700"/>
          </a:xfrm>
          <a:prstGeom prst="rect">
            <a:avLst/>
          </a:prstGeom>
          <a:noFill/>
          <a:ln/>
        </p:spPr>
        <p:txBody>
          <a:bodyPr wrap="square" lIns="0" tIns="0" rIns="0" bIns="0" rtlCol="0" anchor="t"/>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Legendary</a:t>
            </a:r>
            <a:endParaRPr lang="en-US" sz="4800" dirty="0"/>
          </a:p>
        </p:txBody>
      </p:sp>
      <p:sp>
        <p:nvSpPr>
          <p:cNvPr id="31" name="Text 16"/>
          <p:cNvSpPr/>
          <p:nvPr/>
        </p:nvSpPr>
        <p:spPr>
          <a:xfrm>
            <a:off x="16639080" y="7023100"/>
            <a:ext cx="5660674" cy="36660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Access to the most challenging dungeons.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Unlimited quests and battles per month.</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The ability to form the largest parties.</a:t>
            </a:r>
            <a:endParaRPr lang="en-US" sz="3200" dirty="0"/>
          </a:p>
        </p:txBody>
      </p:sp>
      <p:sp>
        <p:nvSpPr>
          <p:cNvPr id="32" name="Text 17"/>
          <p:cNvSpPr/>
          <p:nvPr/>
        </p:nvSpPr>
        <p:spPr>
          <a:xfrm>
            <a:off x="17718715" y="10858500"/>
            <a:ext cx="3365921"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$100/month</a:t>
            </a:r>
            <a:endParaRPr lang="en-US" sz="4800" dirty="0"/>
          </a:p>
        </p:txBody>
      </p:sp>
      <p:pic>
        <p:nvPicPr>
          <p:cNvPr id="33" name="Image 13" descr="preencoded.png"/>
          <p:cNvPicPr>
            <a:picLocks noChangeAspect="1"/>
          </p:cNvPicPr>
          <p:nvPr/>
        </p:nvPicPr>
        <p:blipFill>
          <a:blip r:embed="rId8"/>
          <a:stretch>
            <a:fillRect/>
          </a:stretch>
        </p:blipFill>
        <p:spPr>
          <a:xfrm>
            <a:off x="16118315" y="9893300"/>
            <a:ext cx="2197375" cy="2197100"/>
          </a:xfrm>
          <a:prstGeom prst="rect">
            <a:avLst/>
          </a:prstGeom>
        </p:spPr>
      </p:pic>
      <p:pic>
        <p:nvPicPr>
          <p:cNvPr id="34" name="Image 14" descr="preencoded.png"/>
          <p:cNvPicPr>
            <a:picLocks noChangeAspect="1"/>
          </p:cNvPicPr>
          <p:nvPr/>
        </p:nvPicPr>
        <p:blipFill>
          <a:blip r:embed="rId9"/>
          <a:stretch>
            <a:fillRect/>
          </a:stretch>
        </p:blipFill>
        <p:spPr>
          <a:xfrm>
            <a:off x="20665483" y="3556000"/>
            <a:ext cx="2083060" cy="2082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381048" y="2146300"/>
            <a:ext cx="23637654" cy="9436100"/>
          </a:xfrm>
          <a:prstGeom prst="rect">
            <a:avLst/>
          </a:prstGeom>
        </p:spPr>
      </p:pic>
      <p:sp>
        <p:nvSpPr>
          <p:cNvPr id="6" name="Shape 1"/>
          <p:cNvSpPr/>
          <p:nvPr/>
        </p:nvSpPr>
        <p:spPr>
          <a:xfrm>
            <a:off x="381048" y="3556000"/>
            <a:ext cx="5347368" cy="7683500"/>
          </a:xfrm>
          <a:prstGeom prst="rect">
            <a:avLst/>
          </a:prstGeom>
          <a:solidFill>
            <a:srgbClr val="000000">
              <a:alpha val="100000"/>
            </a:srgbClr>
          </a:solidFill>
          <a:ln w="50800">
            <a:solidFill>
              <a:srgbClr val="00B3EB"/>
            </a:solidFill>
            <a:prstDash val="solid"/>
          </a:ln>
        </p:spPr>
      </p:sp>
      <p:sp>
        <p:nvSpPr>
          <p:cNvPr id="7" name="Shape 2"/>
          <p:cNvSpPr/>
          <p:nvPr/>
        </p:nvSpPr>
        <p:spPr>
          <a:xfrm>
            <a:off x="685886" y="4965700"/>
            <a:ext cx="4737692" cy="5969000"/>
          </a:xfrm>
          <a:prstGeom prst="rect">
            <a:avLst/>
          </a:prstGeom>
          <a:noFill/>
          <a:ln/>
        </p:spPr>
      </p:sp>
      <p:sp>
        <p:nvSpPr>
          <p:cNvPr id="8" name="Shape 3"/>
          <p:cNvSpPr/>
          <p:nvPr/>
        </p:nvSpPr>
        <p:spPr>
          <a:xfrm>
            <a:off x="685886" y="4965700"/>
            <a:ext cx="4737692" cy="1765300"/>
          </a:xfrm>
          <a:prstGeom prst="rect">
            <a:avLst/>
          </a:prstGeom>
          <a:noFill/>
          <a:ln/>
        </p:spPr>
      </p:sp>
      <p:sp>
        <p:nvSpPr>
          <p:cNvPr id="9" name="Shape 4"/>
          <p:cNvSpPr/>
          <p:nvPr/>
        </p:nvSpPr>
        <p:spPr>
          <a:xfrm>
            <a:off x="685886" y="4965700"/>
            <a:ext cx="4737692" cy="1765300"/>
          </a:xfrm>
          <a:prstGeom prst="rect">
            <a:avLst/>
          </a:prstGeom>
          <a:noFill/>
          <a:ln/>
        </p:spPr>
      </p:sp>
      <p:sp>
        <p:nvSpPr>
          <p:cNvPr id="10" name="Text 5"/>
          <p:cNvSpPr/>
          <p:nvPr/>
        </p:nvSpPr>
        <p:spPr>
          <a:xfrm>
            <a:off x="609676" y="49657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Eclipse</a:t>
            </a:r>
            <a:endParaRPr lang="en-US" sz="3600" dirty="0"/>
          </a:p>
        </p:txBody>
      </p:sp>
      <p:sp>
        <p:nvSpPr>
          <p:cNvPr id="11" name="Text 6"/>
          <p:cNvSpPr/>
          <p:nvPr/>
        </p:nvSpPr>
        <p:spPr>
          <a:xfrm>
            <a:off x="618144" y="56896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Rare event causes unpredictable magic.</a:t>
            </a:r>
            <a:endParaRPr lang="en-US" sz="3200" dirty="0"/>
          </a:p>
        </p:txBody>
      </p:sp>
      <p:pic>
        <p:nvPicPr>
          <p:cNvPr id="12" name="Image 3" descr="preencoded.png"/>
          <p:cNvPicPr>
            <a:picLocks noChangeAspect="1"/>
          </p:cNvPicPr>
          <p:nvPr/>
        </p:nvPicPr>
        <p:blipFill>
          <a:blip r:embed="rId6"/>
          <a:stretch>
            <a:fillRect/>
          </a:stretch>
        </p:blipFill>
        <p:spPr>
          <a:xfrm>
            <a:off x="2241830" y="7137400"/>
            <a:ext cx="1625803" cy="1625600"/>
          </a:xfrm>
          <a:prstGeom prst="rect">
            <a:avLst/>
          </a:prstGeom>
        </p:spPr>
      </p:pic>
      <p:pic>
        <p:nvPicPr>
          <p:cNvPr id="13" name="Image 4" descr="preencoded.png"/>
          <p:cNvPicPr>
            <a:picLocks noChangeAspect="1"/>
          </p:cNvPicPr>
          <p:nvPr/>
        </p:nvPicPr>
        <p:blipFill>
          <a:blip r:embed="rId7"/>
          <a:stretch>
            <a:fillRect/>
          </a:stretch>
        </p:blipFill>
        <p:spPr>
          <a:xfrm>
            <a:off x="2326518" y="7222083"/>
            <a:ext cx="1456422" cy="1456246"/>
          </a:xfrm>
          <a:prstGeom prst="rect">
            <a:avLst/>
          </a:prstGeom>
        </p:spPr>
      </p:pic>
      <p:sp>
        <p:nvSpPr>
          <p:cNvPr id="14" name="Shape 7"/>
          <p:cNvSpPr/>
          <p:nvPr/>
        </p:nvSpPr>
        <p:spPr>
          <a:xfrm>
            <a:off x="685886" y="9169400"/>
            <a:ext cx="4737692" cy="1765300"/>
          </a:xfrm>
          <a:prstGeom prst="rect">
            <a:avLst/>
          </a:prstGeom>
          <a:noFill/>
          <a:ln/>
        </p:spPr>
      </p:sp>
      <p:sp>
        <p:nvSpPr>
          <p:cNvPr id="15" name="Shape 8"/>
          <p:cNvSpPr/>
          <p:nvPr/>
        </p:nvSpPr>
        <p:spPr>
          <a:xfrm>
            <a:off x="685886" y="9169400"/>
            <a:ext cx="4737692" cy="1765300"/>
          </a:xfrm>
          <a:prstGeom prst="rect">
            <a:avLst/>
          </a:prstGeom>
          <a:noFill/>
          <a:ln/>
        </p:spPr>
      </p:sp>
      <p:sp>
        <p:nvSpPr>
          <p:cNvPr id="16" name="Text 9"/>
          <p:cNvSpPr/>
          <p:nvPr/>
        </p:nvSpPr>
        <p:spPr>
          <a:xfrm>
            <a:off x="609676" y="91694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Quest</a:t>
            </a:r>
            <a:endParaRPr lang="en-US" sz="3600" dirty="0"/>
          </a:p>
        </p:txBody>
      </p:sp>
      <p:sp>
        <p:nvSpPr>
          <p:cNvPr id="17" name="Text 10"/>
          <p:cNvSpPr/>
          <p:nvPr/>
        </p:nvSpPr>
        <p:spPr>
          <a:xfrm>
            <a:off x="618144" y="98933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Adventurers seek immortal artifact.</a:t>
            </a:r>
            <a:endParaRPr lang="en-US" sz="3200" dirty="0"/>
          </a:p>
        </p:txBody>
      </p:sp>
      <p:sp>
        <p:nvSpPr>
          <p:cNvPr id="18" name="Shape 11"/>
          <p:cNvSpPr/>
          <p:nvPr/>
        </p:nvSpPr>
        <p:spPr>
          <a:xfrm>
            <a:off x="6477810" y="3556000"/>
            <a:ext cx="5347368" cy="7683500"/>
          </a:xfrm>
          <a:prstGeom prst="rect">
            <a:avLst/>
          </a:prstGeom>
          <a:solidFill>
            <a:srgbClr val="000000">
              <a:alpha val="100000"/>
            </a:srgbClr>
          </a:solidFill>
          <a:ln w="50800">
            <a:solidFill>
              <a:srgbClr val="00B3EB"/>
            </a:solidFill>
            <a:prstDash val="solid"/>
          </a:ln>
        </p:spPr>
      </p:sp>
      <p:sp>
        <p:nvSpPr>
          <p:cNvPr id="19" name="Shape 12"/>
          <p:cNvSpPr/>
          <p:nvPr/>
        </p:nvSpPr>
        <p:spPr>
          <a:xfrm>
            <a:off x="6782648" y="4965700"/>
            <a:ext cx="4737692" cy="5969000"/>
          </a:xfrm>
          <a:prstGeom prst="rect">
            <a:avLst/>
          </a:prstGeom>
          <a:noFill/>
          <a:ln/>
        </p:spPr>
      </p:sp>
      <p:sp>
        <p:nvSpPr>
          <p:cNvPr id="20" name="Shape 13"/>
          <p:cNvSpPr/>
          <p:nvPr/>
        </p:nvSpPr>
        <p:spPr>
          <a:xfrm>
            <a:off x="6782648" y="4965700"/>
            <a:ext cx="4737692" cy="1765300"/>
          </a:xfrm>
          <a:prstGeom prst="rect">
            <a:avLst/>
          </a:prstGeom>
          <a:noFill/>
          <a:ln/>
        </p:spPr>
      </p:sp>
      <p:sp>
        <p:nvSpPr>
          <p:cNvPr id="21" name="Shape 14"/>
          <p:cNvSpPr/>
          <p:nvPr/>
        </p:nvSpPr>
        <p:spPr>
          <a:xfrm>
            <a:off x="6782648" y="4965700"/>
            <a:ext cx="4737692" cy="1765300"/>
          </a:xfrm>
          <a:prstGeom prst="rect">
            <a:avLst/>
          </a:prstGeom>
          <a:noFill/>
          <a:ln/>
        </p:spPr>
      </p:sp>
      <p:sp>
        <p:nvSpPr>
          <p:cNvPr id="22" name="Text 15"/>
          <p:cNvSpPr/>
          <p:nvPr/>
        </p:nvSpPr>
        <p:spPr>
          <a:xfrm>
            <a:off x="6706438" y="49657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Eclipse</a:t>
            </a:r>
            <a:endParaRPr lang="en-US" sz="3600" dirty="0"/>
          </a:p>
        </p:txBody>
      </p:sp>
      <p:sp>
        <p:nvSpPr>
          <p:cNvPr id="23" name="Text 16"/>
          <p:cNvSpPr/>
          <p:nvPr/>
        </p:nvSpPr>
        <p:spPr>
          <a:xfrm>
            <a:off x="6714906" y="56896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Rare event causes unpredictable magic.</a:t>
            </a:r>
            <a:endParaRPr lang="en-US" sz="3200" dirty="0"/>
          </a:p>
        </p:txBody>
      </p:sp>
      <p:pic>
        <p:nvPicPr>
          <p:cNvPr id="24" name="Image 5" descr="preencoded.png"/>
          <p:cNvPicPr>
            <a:picLocks noChangeAspect="1"/>
          </p:cNvPicPr>
          <p:nvPr/>
        </p:nvPicPr>
        <p:blipFill>
          <a:blip r:embed="rId6"/>
          <a:stretch>
            <a:fillRect/>
          </a:stretch>
        </p:blipFill>
        <p:spPr>
          <a:xfrm>
            <a:off x="8338592" y="7137400"/>
            <a:ext cx="1625803" cy="1625600"/>
          </a:xfrm>
          <a:prstGeom prst="rect">
            <a:avLst/>
          </a:prstGeom>
        </p:spPr>
      </p:pic>
      <p:pic>
        <p:nvPicPr>
          <p:cNvPr id="25" name="Image 6" descr="preencoded.png"/>
          <p:cNvPicPr>
            <a:picLocks noChangeAspect="1"/>
          </p:cNvPicPr>
          <p:nvPr/>
        </p:nvPicPr>
        <p:blipFill>
          <a:blip r:embed="rId8"/>
          <a:stretch>
            <a:fillRect/>
          </a:stretch>
        </p:blipFill>
        <p:spPr>
          <a:xfrm>
            <a:off x="8541818" y="7340600"/>
            <a:ext cx="1192256" cy="1190414"/>
          </a:xfrm>
          <a:prstGeom prst="rect">
            <a:avLst/>
          </a:prstGeom>
        </p:spPr>
      </p:pic>
      <p:sp>
        <p:nvSpPr>
          <p:cNvPr id="26" name="Shape 17"/>
          <p:cNvSpPr/>
          <p:nvPr/>
        </p:nvSpPr>
        <p:spPr>
          <a:xfrm>
            <a:off x="6782648" y="9169400"/>
            <a:ext cx="4737692" cy="1765300"/>
          </a:xfrm>
          <a:prstGeom prst="rect">
            <a:avLst/>
          </a:prstGeom>
          <a:noFill/>
          <a:ln/>
        </p:spPr>
      </p:sp>
      <p:sp>
        <p:nvSpPr>
          <p:cNvPr id="27" name="Shape 18"/>
          <p:cNvSpPr/>
          <p:nvPr/>
        </p:nvSpPr>
        <p:spPr>
          <a:xfrm>
            <a:off x="6782648" y="9169400"/>
            <a:ext cx="4737692" cy="1765300"/>
          </a:xfrm>
          <a:prstGeom prst="rect">
            <a:avLst/>
          </a:prstGeom>
          <a:noFill/>
          <a:ln/>
        </p:spPr>
      </p:sp>
      <p:sp>
        <p:nvSpPr>
          <p:cNvPr id="28" name="Text 19"/>
          <p:cNvSpPr/>
          <p:nvPr/>
        </p:nvSpPr>
        <p:spPr>
          <a:xfrm>
            <a:off x="6706438" y="91694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Quest</a:t>
            </a:r>
            <a:endParaRPr lang="en-US" sz="3600" dirty="0"/>
          </a:p>
        </p:txBody>
      </p:sp>
      <p:sp>
        <p:nvSpPr>
          <p:cNvPr id="29" name="Text 20"/>
          <p:cNvSpPr/>
          <p:nvPr/>
        </p:nvSpPr>
        <p:spPr>
          <a:xfrm>
            <a:off x="6714906" y="98933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Adventurers seek immortal artifact.</a:t>
            </a:r>
            <a:endParaRPr lang="en-US" sz="3200" dirty="0"/>
          </a:p>
        </p:txBody>
      </p:sp>
      <p:sp>
        <p:nvSpPr>
          <p:cNvPr id="30" name="Shape 21"/>
          <p:cNvSpPr/>
          <p:nvPr/>
        </p:nvSpPr>
        <p:spPr>
          <a:xfrm>
            <a:off x="12574572" y="3556000"/>
            <a:ext cx="5347368" cy="7683500"/>
          </a:xfrm>
          <a:prstGeom prst="rect">
            <a:avLst/>
          </a:prstGeom>
          <a:solidFill>
            <a:srgbClr val="000000">
              <a:alpha val="100000"/>
            </a:srgbClr>
          </a:solidFill>
          <a:ln w="50800">
            <a:solidFill>
              <a:srgbClr val="00B3EB"/>
            </a:solidFill>
            <a:prstDash val="solid"/>
          </a:ln>
        </p:spPr>
      </p:sp>
      <p:sp>
        <p:nvSpPr>
          <p:cNvPr id="31" name="Shape 22"/>
          <p:cNvSpPr/>
          <p:nvPr/>
        </p:nvSpPr>
        <p:spPr>
          <a:xfrm>
            <a:off x="12879410" y="4965700"/>
            <a:ext cx="4737692" cy="5969000"/>
          </a:xfrm>
          <a:prstGeom prst="rect">
            <a:avLst/>
          </a:prstGeom>
          <a:noFill/>
          <a:ln/>
        </p:spPr>
      </p:sp>
      <p:sp>
        <p:nvSpPr>
          <p:cNvPr id="32" name="Shape 23"/>
          <p:cNvSpPr/>
          <p:nvPr/>
        </p:nvSpPr>
        <p:spPr>
          <a:xfrm>
            <a:off x="12879410" y="4965700"/>
            <a:ext cx="4737692" cy="1765300"/>
          </a:xfrm>
          <a:prstGeom prst="rect">
            <a:avLst/>
          </a:prstGeom>
          <a:noFill/>
          <a:ln/>
        </p:spPr>
      </p:sp>
      <p:sp>
        <p:nvSpPr>
          <p:cNvPr id="33" name="Shape 24"/>
          <p:cNvSpPr/>
          <p:nvPr/>
        </p:nvSpPr>
        <p:spPr>
          <a:xfrm>
            <a:off x="12879410" y="4965700"/>
            <a:ext cx="4737692" cy="1765300"/>
          </a:xfrm>
          <a:prstGeom prst="rect">
            <a:avLst/>
          </a:prstGeom>
          <a:noFill/>
          <a:ln/>
        </p:spPr>
      </p:sp>
      <p:sp>
        <p:nvSpPr>
          <p:cNvPr id="34" name="Text 25"/>
          <p:cNvSpPr/>
          <p:nvPr/>
        </p:nvSpPr>
        <p:spPr>
          <a:xfrm>
            <a:off x="12803200" y="49657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Eclipse</a:t>
            </a:r>
            <a:endParaRPr lang="en-US" sz="3600" dirty="0"/>
          </a:p>
        </p:txBody>
      </p:sp>
      <p:sp>
        <p:nvSpPr>
          <p:cNvPr id="35" name="Text 26"/>
          <p:cNvSpPr/>
          <p:nvPr/>
        </p:nvSpPr>
        <p:spPr>
          <a:xfrm>
            <a:off x="12811668" y="56896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Rare event causes unpredictable magic.</a:t>
            </a:r>
            <a:endParaRPr lang="en-US" sz="3200" dirty="0"/>
          </a:p>
        </p:txBody>
      </p:sp>
      <p:pic>
        <p:nvPicPr>
          <p:cNvPr id="36" name="Image 7" descr="preencoded.png"/>
          <p:cNvPicPr>
            <a:picLocks noChangeAspect="1"/>
          </p:cNvPicPr>
          <p:nvPr/>
        </p:nvPicPr>
        <p:blipFill>
          <a:blip r:embed="rId6"/>
          <a:stretch>
            <a:fillRect/>
          </a:stretch>
        </p:blipFill>
        <p:spPr>
          <a:xfrm>
            <a:off x="14435354" y="7137400"/>
            <a:ext cx="1625803" cy="1625600"/>
          </a:xfrm>
          <a:prstGeom prst="rect">
            <a:avLst/>
          </a:prstGeom>
        </p:spPr>
      </p:pic>
      <p:pic>
        <p:nvPicPr>
          <p:cNvPr id="37" name="Image 8" descr="preencoded.png"/>
          <p:cNvPicPr>
            <a:picLocks noChangeAspect="1"/>
          </p:cNvPicPr>
          <p:nvPr/>
        </p:nvPicPr>
        <p:blipFill>
          <a:blip r:embed="rId9"/>
          <a:stretch>
            <a:fillRect/>
          </a:stretch>
        </p:blipFill>
        <p:spPr>
          <a:xfrm>
            <a:off x="14536942" y="7142162"/>
            <a:ext cx="1519452" cy="1519262"/>
          </a:xfrm>
          <a:prstGeom prst="rect">
            <a:avLst/>
          </a:prstGeom>
        </p:spPr>
      </p:pic>
      <p:sp>
        <p:nvSpPr>
          <p:cNvPr id="38" name="Shape 27"/>
          <p:cNvSpPr/>
          <p:nvPr/>
        </p:nvSpPr>
        <p:spPr>
          <a:xfrm>
            <a:off x="12879410" y="9169400"/>
            <a:ext cx="4737692" cy="1765300"/>
          </a:xfrm>
          <a:prstGeom prst="rect">
            <a:avLst/>
          </a:prstGeom>
          <a:noFill/>
          <a:ln/>
        </p:spPr>
      </p:sp>
      <p:sp>
        <p:nvSpPr>
          <p:cNvPr id="39" name="Shape 28"/>
          <p:cNvSpPr/>
          <p:nvPr/>
        </p:nvSpPr>
        <p:spPr>
          <a:xfrm>
            <a:off x="12879410" y="9169400"/>
            <a:ext cx="4737692" cy="1765300"/>
          </a:xfrm>
          <a:prstGeom prst="rect">
            <a:avLst/>
          </a:prstGeom>
          <a:noFill/>
          <a:ln/>
        </p:spPr>
      </p:sp>
      <p:sp>
        <p:nvSpPr>
          <p:cNvPr id="40" name="Text 29"/>
          <p:cNvSpPr/>
          <p:nvPr/>
        </p:nvSpPr>
        <p:spPr>
          <a:xfrm>
            <a:off x="12803200" y="91694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Quest</a:t>
            </a:r>
            <a:endParaRPr lang="en-US" sz="3600" dirty="0"/>
          </a:p>
        </p:txBody>
      </p:sp>
      <p:sp>
        <p:nvSpPr>
          <p:cNvPr id="41" name="Text 30"/>
          <p:cNvSpPr/>
          <p:nvPr/>
        </p:nvSpPr>
        <p:spPr>
          <a:xfrm>
            <a:off x="12811668" y="98933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Adventurers seek immortal artifact.</a:t>
            </a:r>
            <a:endParaRPr lang="en-US" sz="3200" dirty="0"/>
          </a:p>
        </p:txBody>
      </p:sp>
      <p:sp>
        <p:nvSpPr>
          <p:cNvPr id="42" name="Shape 31"/>
          <p:cNvSpPr/>
          <p:nvPr/>
        </p:nvSpPr>
        <p:spPr>
          <a:xfrm>
            <a:off x="18671334" y="3556000"/>
            <a:ext cx="5347368" cy="7683500"/>
          </a:xfrm>
          <a:prstGeom prst="rect">
            <a:avLst/>
          </a:prstGeom>
          <a:solidFill>
            <a:srgbClr val="000000">
              <a:alpha val="100000"/>
            </a:srgbClr>
          </a:solidFill>
          <a:ln w="50800">
            <a:solidFill>
              <a:srgbClr val="00B3EB"/>
            </a:solidFill>
            <a:prstDash val="solid"/>
          </a:ln>
        </p:spPr>
      </p:sp>
      <p:sp>
        <p:nvSpPr>
          <p:cNvPr id="43" name="Shape 32"/>
          <p:cNvSpPr/>
          <p:nvPr/>
        </p:nvSpPr>
        <p:spPr>
          <a:xfrm>
            <a:off x="18976172" y="4965700"/>
            <a:ext cx="4737692" cy="5969000"/>
          </a:xfrm>
          <a:prstGeom prst="rect">
            <a:avLst/>
          </a:prstGeom>
          <a:noFill/>
          <a:ln/>
        </p:spPr>
      </p:sp>
      <p:sp>
        <p:nvSpPr>
          <p:cNvPr id="44" name="Shape 33"/>
          <p:cNvSpPr/>
          <p:nvPr/>
        </p:nvSpPr>
        <p:spPr>
          <a:xfrm>
            <a:off x="18976172" y="4965700"/>
            <a:ext cx="4737692" cy="1765300"/>
          </a:xfrm>
          <a:prstGeom prst="rect">
            <a:avLst/>
          </a:prstGeom>
          <a:noFill/>
          <a:ln/>
        </p:spPr>
      </p:sp>
      <p:sp>
        <p:nvSpPr>
          <p:cNvPr id="45" name="Shape 34"/>
          <p:cNvSpPr/>
          <p:nvPr/>
        </p:nvSpPr>
        <p:spPr>
          <a:xfrm>
            <a:off x="18976172" y="4965700"/>
            <a:ext cx="4737692" cy="1765300"/>
          </a:xfrm>
          <a:prstGeom prst="rect">
            <a:avLst/>
          </a:prstGeom>
          <a:noFill/>
          <a:ln/>
        </p:spPr>
      </p:sp>
      <p:sp>
        <p:nvSpPr>
          <p:cNvPr id="46" name="Text 35"/>
          <p:cNvSpPr/>
          <p:nvPr/>
        </p:nvSpPr>
        <p:spPr>
          <a:xfrm>
            <a:off x="18899962" y="49657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Eclipse</a:t>
            </a:r>
            <a:endParaRPr lang="en-US" sz="3600" dirty="0"/>
          </a:p>
        </p:txBody>
      </p:sp>
      <p:sp>
        <p:nvSpPr>
          <p:cNvPr id="47" name="Text 36"/>
          <p:cNvSpPr/>
          <p:nvPr/>
        </p:nvSpPr>
        <p:spPr>
          <a:xfrm>
            <a:off x="18908430" y="56896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Rare event causes unpredictable magic.</a:t>
            </a:r>
            <a:endParaRPr lang="en-US" sz="3200" dirty="0"/>
          </a:p>
        </p:txBody>
      </p:sp>
      <p:pic>
        <p:nvPicPr>
          <p:cNvPr id="48" name="Image 9" descr="preencoded.png"/>
          <p:cNvPicPr>
            <a:picLocks noChangeAspect="1"/>
          </p:cNvPicPr>
          <p:nvPr/>
        </p:nvPicPr>
        <p:blipFill>
          <a:blip r:embed="rId6"/>
          <a:stretch>
            <a:fillRect/>
          </a:stretch>
        </p:blipFill>
        <p:spPr>
          <a:xfrm>
            <a:off x="20532116" y="7137400"/>
            <a:ext cx="1625803" cy="1625600"/>
          </a:xfrm>
          <a:prstGeom prst="rect">
            <a:avLst/>
          </a:prstGeom>
        </p:spPr>
      </p:pic>
      <p:pic>
        <p:nvPicPr>
          <p:cNvPr id="49" name="Image 10" descr="preencoded.png"/>
          <p:cNvPicPr>
            <a:picLocks noChangeAspect="1"/>
          </p:cNvPicPr>
          <p:nvPr/>
        </p:nvPicPr>
        <p:blipFill>
          <a:blip r:embed="rId10"/>
          <a:stretch>
            <a:fillRect/>
          </a:stretch>
        </p:blipFill>
        <p:spPr>
          <a:xfrm>
            <a:off x="20599860" y="7137400"/>
            <a:ext cx="1490319" cy="1625600"/>
          </a:xfrm>
          <a:prstGeom prst="rect">
            <a:avLst/>
          </a:prstGeom>
        </p:spPr>
      </p:pic>
      <p:sp>
        <p:nvSpPr>
          <p:cNvPr id="50" name="Shape 37"/>
          <p:cNvSpPr/>
          <p:nvPr/>
        </p:nvSpPr>
        <p:spPr>
          <a:xfrm>
            <a:off x="18976172" y="9169400"/>
            <a:ext cx="4737692" cy="1765300"/>
          </a:xfrm>
          <a:prstGeom prst="rect">
            <a:avLst/>
          </a:prstGeom>
          <a:noFill/>
          <a:ln/>
        </p:spPr>
      </p:sp>
      <p:sp>
        <p:nvSpPr>
          <p:cNvPr id="51" name="Shape 38"/>
          <p:cNvSpPr/>
          <p:nvPr/>
        </p:nvSpPr>
        <p:spPr>
          <a:xfrm>
            <a:off x="18976172" y="9169400"/>
            <a:ext cx="4737692" cy="1765300"/>
          </a:xfrm>
          <a:prstGeom prst="rect">
            <a:avLst/>
          </a:prstGeom>
          <a:noFill/>
          <a:ln/>
        </p:spPr>
      </p:sp>
      <p:sp>
        <p:nvSpPr>
          <p:cNvPr id="52" name="Text 39"/>
          <p:cNvSpPr/>
          <p:nvPr/>
        </p:nvSpPr>
        <p:spPr>
          <a:xfrm>
            <a:off x="18899962" y="9169400"/>
            <a:ext cx="4890111" cy="673100"/>
          </a:xfrm>
          <a:prstGeom prst="rect">
            <a:avLst/>
          </a:prstGeom>
          <a:noFill/>
          <a:ln/>
        </p:spPr>
        <p:txBody>
          <a:bodyPr wrap="square" lIns="0" tIns="0" rIns="0" bIns="0" rtlCol="0" anchor="t"/>
          <a:lstStyle/>
          <a:p>
            <a:pPr algn="ctr"/>
            <a:r>
              <a:rPr lang="en-US" sz="3600" dirty="0">
                <a:solidFill>
                  <a:srgbClr val="FFFFFF">
                    <a:alpha val="100000"/>
                  </a:srgbClr>
                </a:solidFill>
                <a:latin typeface="Rokkitt Bold" pitchFamily="34" charset="0"/>
                <a:ea typeface="Rokkitt Bold" pitchFamily="34" charset="-122"/>
                <a:cs typeface="Rokkitt Bold" pitchFamily="34" charset="-120"/>
              </a:rPr>
              <a:t>Quest</a:t>
            </a:r>
            <a:endParaRPr lang="en-US" sz="3600" dirty="0"/>
          </a:p>
        </p:txBody>
      </p:sp>
      <p:sp>
        <p:nvSpPr>
          <p:cNvPr id="53" name="Text 40"/>
          <p:cNvSpPr/>
          <p:nvPr/>
        </p:nvSpPr>
        <p:spPr>
          <a:xfrm>
            <a:off x="18908430" y="9893300"/>
            <a:ext cx="4873176"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Adventurers seek immortal artifact.</a:t>
            </a:r>
            <a:endParaRPr lang="en-US" sz="3200" dirty="0"/>
          </a:p>
        </p:txBody>
      </p:sp>
      <p:sp>
        <p:nvSpPr>
          <p:cNvPr id="54" name="Shape 41"/>
          <p:cNvSpPr/>
          <p:nvPr/>
        </p:nvSpPr>
        <p:spPr>
          <a:xfrm>
            <a:off x="1994149" y="2146300"/>
            <a:ext cx="2133867" cy="2133600"/>
          </a:xfrm>
          <a:prstGeom prst="roundRect">
            <a:avLst>
              <a:gd name="adj" fmla="val 198429"/>
            </a:avLst>
          </a:prstGeom>
          <a:solidFill>
            <a:srgbClr val="00B3EB">
              <a:alpha val="100000"/>
            </a:srgbClr>
          </a:solidFill>
          <a:ln w="50800">
            <a:solidFill>
              <a:srgbClr val="00B3EB"/>
            </a:solidFill>
            <a:prstDash val="solid"/>
          </a:ln>
        </p:spPr>
      </p:sp>
      <p:sp>
        <p:nvSpPr>
          <p:cNvPr id="55" name="Text 42"/>
          <p:cNvSpPr/>
          <p:nvPr/>
        </p:nvSpPr>
        <p:spPr>
          <a:xfrm>
            <a:off x="2768946" y="2635250"/>
            <a:ext cx="922982" cy="1494367"/>
          </a:xfrm>
          <a:prstGeom prst="rect">
            <a:avLst/>
          </a:prstGeom>
          <a:noFill/>
          <a:ln/>
        </p:spPr>
        <p:txBody>
          <a:bodyPr wrap="square" lIns="0" tIns="0" rIns="0" bIns="0" rtlCol="0" anchor="t"/>
          <a:lstStyle/>
          <a:p>
            <a:pPr algn="l"/>
            <a:r>
              <a:rPr lang="en-US" sz="8000" dirty="0">
                <a:solidFill>
                  <a:srgbClr val="FFFFFF">
                    <a:alpha val="100000"/>
                  </a:srgbClr>
                </a:solidFill>
                <a:latin typeface="Rokkitt Bold" pitchFamily="34" charset="0"/>
                <a:ea typeface="Rokkitt Bold" pitchFamily="34" charset="-122"/>
                <a:cs typeface="Rokkitt Bold" pitchFamily="34" charset="-120"/>
              </a:rPr>
              <a:t>S</a:t>
            </a:r>
            <a:endParaRPr lang="en-US" sz="8000" dirty="0"/>
          </a:p>
        </p:txBody>
      </p:sp>
      <p:sp>
        <p:nvSpPr>
          <p:cNvPr id="56" name="Shape 43"/>
          <p:cNvSpPr/>
          <p:nvPr/>
        </p:nvSpPr>
        <p:spPr>
          <a:xfrm>
            <a:off x="8090911" y="2146300"/>
            <a:ext cx="2133867" cy="2133600"/>
          </a:xfrm>
          <a:prstGeom prst="roundRect">
            <a:avLst>
              <a:gd name="adj" fmla="val 198429"/>
            </a:avLst>
          </a:prstGeom>
          <a:solidFill>
            <a:srgbClr val="00B3EB">
              <a:alpha val="100000"/>
            </a:srgbClr>
          </a:solidFill>
          <a:ln w="50800">
            <a:solidFill>
              <a:srgbClr val="00B3EB"/>
            </a:solidFill>
            <a:prstDash val="solid"/>
          </a:ln>
        </p:spPr>
      </p:sp>
      <p:sp>
        <p:nvSpPr>
          <p:cNvPr id="57" name="Text 44"/>
          <p:cNvSpPr/>
          <p:nvPr/>
        </p:nvSpPr>
        <p:spPr>
          <a:xfrm>
            <a:off x="8668833" y="2635250"/>
            <a:ext cx="1316731" cy="1494367"/>
          </a:xfrm>
          <a:prstGeom prst="rect">
            <a:avLst/>
          </a:prstGeom>
          <a:noFill/>
          <a:ln/>
        </p:spPr>
        <p:txBody>
          <a:bodyPr wrap="square" lIns="0" tIns="0" rIns="0" bIns="0" rtlCol="0" anchor="t"/>
          <a:lstStyle/>
          <a:p>
            <a:pPr algn="l"/>
            <a:r>
              <a:rPr lang="en-US" sz="8000" dirty="0">
                <a:solidFill>
                  <a:srgbClr val="FFFFFF">
                    <a:alpha val="100000"/>
                  </a:srgbClr>
                </a:solidFill>
                <a:latin typeface="Rokkitt Bold" pitchFamily="34" charset="0"/>
                <a:ea typeface="Rokkitt Bold" pitchFamily="34" charset="-122"/>
                <a:cs typeface="Rokkitt Bold" pitchFamily="34" charset="-120"/>
              </a:rPr>
              <a:t>W</a:t>
            </a:r>
            <a:endParaRPr lang="en-US" sz="8000" dirty="0"/>
          </a:p>
        </p:txBody>
      </p:sp>
      <p:sp>
        <p:nvSpPr>
          <p:cNvPr id="58" name="Shape 45"/>
          <p:cNvSpPr/>
          <p:nvPr/>
        </p:nvSpPr>
        <p:spPr>
          <a:xfrm>
            <a:off x="14187673" y="2146300"/>
            <a:ext cx="2133867" cy="2133600"/>
          </a:xfrm>
          <a:prstGeom prst="roundRect">
            <a:avLst>
              <a:gd name="adj" fmla="val 198429"/>
            </a:avLst>
          </a:prstGeom>
          <a:solidFill>
            <a:srgbClr val="00B3EB">
              <a:alpha val="100000"/>
            </a:srgbClr>
          </a:solidFill>
          <a:ln w="50800">
            <a:solidFill>
              <a:srgbClr val="00B3EB"/>
            </a:solidFill>
            <a:prstDash val="solid"/>
          </a:ln>
        </p:spPr>
      </p:sp>
      <p:sp>
        <p:nvSpPr>
          <p:cNvPr id="59" name="Text 46"/>
          <p:cNvSpPr/>
          <p:nvPr/>
        </p:nvSpPr>
        <p:spPr>
          <a:xfrm>
            <a:off x="14886261" y="2635250"/>
            <a:ext cx="1075401" cy="1494367"/>
          </a:xfrm>
          <a:prstGeom prst="rect">
            <a:avLst/>
          </a:prstGeom>
          <a:noFill/>
          <a:ln/>
        </p:spPr>
        <p:txBody>
          <a:bodyPr wrap="square" lIns="0" tIns="0" rIns="0" bIns="0" rtlCol="0" anchor="t"/>
          <a:lstStyle/>
          <a:p>
            <a:pPr algn="l"/>
            <a:r>
              <a:rPr lang="en-US" sz="8000" dirty="0">
                <a:solidFill>
                  <a:srgbClr val="FFFFFF">
                    <a:alpha val="100000"/>
                  </a:srgbClr>
                </a:solidFill>
                <a:latin typeface="Rokkitt Bold" pitchFamily="34" charset="0"/>
                <a:ea typeface="Rokkitt Bold" pitchFamily="34" charset="-122"/>
                <a:cs typeface="Rokkitt Bold" pitchFamily="34" charset="-120"/>
              </a:rPr>
              <a:t>O</a:t>
            </a:r>
            <a:endParaRPr lang="en-US" sz="8000" dirty="0"/>
          </a:p>
        </p:txBody>
      </p:sp>
      <p:sp>
        <p:nvSpPr>
          <p:cNvPr id="60" name="Shape 47"/>
          <p:cNvSpPr/>
          <p:nvPr/>
        </p:nvSpPr>
        <p:spPr>
          <a:xfrm>
            <a:off x="20284435" y="2146300"/>
            <a:ext cx="2133867" cy="2133600"/>
          </a:xfrm>
          <a:prstGeom prst="roundRect">
            <a:avLst>
              <a:gd name="adj" fmla="val 198429"/>
            </a:avLst>
          </a:prstGeom>
          <a:solidFill>
            <a:srgbClr val="00B3EB">
              <a:alpha val="100000"/>
            </a:srgbClr>
          </a:solidFill>
          <a:ln w="50800">
            <a:solidFill>
              <a:srgbClr val="00B3EB"/>
            </a:solidFill>
            <a:prstDash val="solid"/>
          </a:ln>
        </p:spPr>
      </p:sp>
      <p:sp>
        <p:nvSpPr>
          <p:cNvPr id="61" name="Text 48"/>
          <p:cNvSpPr/>
          <p:nvPr/>
        </p:nvSpPr>
        <p:spPr>
          <a:xfrm>
            <a:off x="21033829" y="2635250"/>
            <a:ext cx="973788" cy="1494367"/>
          </a:xfrm>
          <a:prstGeom prst="rect">
            <a:avLst/>
          </a:prstGeom>
          <a:noFill/>
          <a:ln/>
        </p:spPr>
        <p:txBody>
          <a:bodyPr wrap="square" lIns="0" tIns="0" rIns="0" bIns="0" rtlCol="0" anchor="t"/>
          <a:lstStyle/>
          <a:p>
            <a:pPr algn="l"/>
            <a:r>
              <a:rPr lang="en-US" sz="8000" dirty="0">
                <a:solidFill>
                  <a:srgbClr val="FFFFFF">
                    <a:alpha val="100000"/>
                  </a:srgbClr>
                </a:solidFill>
                <a:latin typeface="Rokkitt Bold" pitchFamily="34" charset="0"/>
                <a:ea typeface="Rokkitt Bold" pitchFamily="34" charset="-122"/>
                <a:cs typeface="Rokkitt Bold" pitchFamily="34" charset="-120"/>
              </a:rPr>
              <a:t>T</a:t>
            </a:r>
            <a:endParaRPr lang="en-US" sz="8000" dirty="0"/>
          </a:p>
        </p:txBody>
      </p:sp>
      <p:pic>
        <p:nvPicPr>
          <p:cNvPr id="62" name="Image 11" descr="preencoded.png"/>
          <p:cNvPicPr>
            <a:picLocks noChangeAspect="1"/>
          </p:cNvPicPr>
          <p:nvPr/>
        </p:nvPicPr>
        <p:blipFill>
          <a:blip r:embed="rId11"/>
          <a:stretch>
            <a:fillRect/>
          </a:stretch>
        </p:blipFill>
        <p:spPr>
          <a:xfrm>
            <a:off x="381048" y="3213100"/>
            <a:ext cx="1397175" cy="177800"/>
          </a:xfrm>
          <a:prstGeom prst="rect">
            <a:avLst/>
          </a:prstGeom>
        </p:spPr>
      </p:pic>
      <p:pic>
        <p:nvPicPr>
          <p:cNvPr id="63" name="Image 12" descr="preencoded.png"/>
          <p:cNvPicPr>
            <a:picLocks noChangeAspect="1"/>
          </p:cNvPicPr>
          <p:nvPr/>
        </p:nvPicPr>
        <p:blipFill>
          <a:blip r:embed="rId11"/>
          <a:stretch>
            <a:fillRect/>
          </a:stretch>
        </p:blipFill>
        <p:spPr>
          <a:xfrm>
            <a:off x="12574572" y="3213100"/>
            <a:ext cx="1397175" cy="177800"/>
          </a:xfrm>
          <a:prstGeom prst="rect">
            <a:avLst/>
          </a:prstGeom>
        </p:spPr>
      </p:pic>
      <p:pic>
        <p:nvPicPr>
          <p:cNvPr id="64" name="Image 13" descr="preencoded.png"/>
          <p:cNvPicPr>
            <a:picLocks noChangeAspect="1"/>
          </p:cNvPicPr>
          <p:nvPr/>
        </p:nvPicPr>
        <p:blipFill>
          <a:blip r:embed="rId11"/>
          <a:stretch>
            <a:fillRect/>
          </a:stretch>
        </p:blipFill>
        <p:spPr>
          <a:xfrm>
            <a:off x="6477810" y="11404600"/>
            <a:ext cx="1397175" cy="177800"/>
          </a:xfrm>
          <a:prstGeom prst="rect">
            <a:avLst/>
          </a:prstGeom>
        </p:spPr>
      </p:pic>
      <p:pic>
        <p:nvPicPr>
          <p:cNvPr id="65" name="Image 14" descr="preencoded.png"/>
          <p:cNvPicPr>
            <a:picLocks noChangeAspect="1"/>
          </p:cNvPicPr>
          <p:nvPr/>
        </p:nvPicPr>
        <p:blipFill>
          <a:blip r:embed="rId11"/>
          <a:stretch>
            <a:fillRect/>
          </a:stretch>
        </p:blipFill>
        <p:spPr>
          <a:xfrm>
            <a:off x="18671334" y="11404600"/>
            <a:ext cx="1397175" cy="177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17286861" y="787400"/>
            <a:ext cx="6084060" cy="12369800"/>
          </a:xfrm>
          <a:prstGeom prst="rect">
            <a:avLst/>
          </a:prstGeom>
        </p:spPr>
      </p:pic>
      <p:pic>
        <p:nvPicPr>
          <p:cNvPr id="6" name="Image 3" descr="preencoded.png"/>
          <p:cNvPicPr>
            <a:picLocks noChangeAspect="1"/>
          </p:cNvPicPr>
          <p:nvPr/>
        </p:nvPicPr>
        <p:blipFill>
          <a:blip r:embed="rId6"/>
          <a:stretch>
            <a:fillRect/>
          </a:stretch>
        </p:blipFill>
        <p:spPr>
          <a:xfrm>
            <a:off x="685886" y="787400"/>
            <a:ext cx="6084060" cy="12369800"/>
          </a:xfrm>
          <a:prstGeom prst="rect">
            <a:avLst/>
          </a:prstGeom>
        </p:spPr>
      </p:pic>
      <p:pic>
        <p:nvPicPr>
          <p:cNvPr id="7" name="Image 4" descr="preencoded.png"/>
          <p:cNvPicPr>
            <a:picLocks noChangeAspect="1"/>
          </p:cNvPicPr>
          <p:nvPr/>
        </p:nvPicPr>
        <p:blipFill>
          <a:blip r:embed="rId7"/>
          <a:stretch>
            <a:fillRect/>
          </a:stretch>
        </p:blipFill>
        <p:spPr>
          <a:xfrm>
            <a:off x="7900387" y="1930400"/>
            <a:ext cx="6299987" cy="1765300"/>
          </a:xfrm>
          <a:prstGeom prst="rect">
            <a:avLst/>
          </a:prstGeom>
        </p:spPr>
      </p:pic>
      <p:sp>
        <p:nvSpPr>
          <p:cNvPr id="8" name="Text 1"/>
          <p:cNvSpPr/>
          <p:nvPr/>
        </p:nvSpPr>
        <p:spPr>
          <a:xfrm>
            <a:off x="8662483" y="2235200"/>
            <a:ext cx="5114506" cy="1494367"/>
          </a:xfrm>
          <a:prstGeom prst="rect">
            <a:avLst/>
          </a:prstGeom>
          <a:noFill/>
          <a:ln/>
        </p:spPr>
        <p:txBody>
          <a:bodyPr wrap="square" lIns="0" tIns="0" rIns="0" bIns="0" rtlCol="0" anchor="t"/>
          <a:lstStyle/>
          <a:p>
            <a:pPr algn="l"/>
            <a:r>
              <a:rPr lang="en-US" sz="8000" dirty="0">
                <a:solidFill>
                  <a:srgbClr val="FFFFFF">
                    <a:alpha val="100000"/>
                  </a:srgbClr>
                </a:solidFill>
                <a:latin typeface="Rokkitt Bold" pitchFamily="34" charset="0"/>
                <a:ea typeface="Rokkitt Bold" pitchFamily="34" charset="-122"/>
                <a:cs typeface="Rokkitt Bold" pitchFamily="34" charset="-120"/>
              </a:rPr>
              <a:t>Some Data</a:t>
            </a:r>
            <a:endParaRPr lang="en-US" sz="8000" dirty="0"/>
          </a:p>
        </p:txBody>
      </p:sp>
      <p:sp>
        <p:nvSpPr>
          <p:cNvPr id="9" name="Shape 2"/>
          <p:cNvSpPr/>
          <p:nvPr/>
        </p:nvSpPr>
        <p:spPr>
          <a:xfrm>
            <a:off x="7900387" y="5029200"/>
            <a:ext cx="8573572" cy="6515100"/>
          </a:xfrm>
          <a:prstGeom prst="rect">
            <a:avLst/>
          </a:prstGeom>
          <a:noFill/>
          <a:ln/>
        </p:spPr>
      </p:sp>
      <p:sp>
        <p:nvSpPr>
          <p:cNvPr id="10" name="Shape 3"/>
          <p:cNvSpPr/>
          <p:nvPr/>
        </p:nvSpPr>
        <p:spPr>
          <a:xfrm>
            <a:off x="7900387" y="5029200"/>
            <a:ext cx="8573572" cy="1765300"/>
          </a:xfrm>
          <a:prstGeom prst="rect">
            <a:avLst/>
          </a:prstGeom>
          <a:noFill/>
          <a:ln/>
        </p:spPr>
      </p:sp>
      <p:sp>
        <p:nvSpPr>
          <p:cNvPr id="11" name="Shape 4"/>
          <p:cNvSpPr/>
          <p:nvPr/>
        </p:nvSpPr>
        <p:spPr>
          <a:xfrm>
            <a:off x="7900387" y="5029200"/>
            <a:ext cx="3340518" cy="1765300"/>
          </a:xfrm>
          <a:prstGeom prst="rect">
            <a:avLst/>
          </a:prstGeom>
          <a:solidFill>
            <a:srgbClr val="000000">
              <a:alpha val="100000"/>
            </a:srgbClr>
          </a:solidFill>
          <a:ln w="50800">
            <a:solidFill>
              <a:srgbClr val="00B3EB"/>
            </a:solidFill>
            <a:prstDash val="solid"/>
          </a:ln>
        </p:spPr>
      </p:sp>
      <p:sp>
        <p:nvSpPr>
          <p:cNvPr id="12" name="Text 5"/>
          <p:cNvSpPr/>
          <p:nvPr/>
        </p:nvSpPr>
        <p:spPr>
          <a:xfrm>
            <a:off x="8662483" y="5334000"/>
            <a:ext cx="2155036"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75%</a:t>
            </a:r>
            <a:endParaRPr lang="en-US" sz="8000" dirty="0"/>
          </a:p>
        </p:txBody>
      </p:sp>
      <p:sp>
        <p:nvSpPr>
          <p:cNvPr id="13" name="Shape 6"/>
          <p:cNvSpPr/>
          <p:nvPr/>
        </p:nvSpPr>
        <p:spPr>
          <a:xfrm>
            <a:off x="11444130" y="5080000"/>
            <a:ext cx="5029829" cy="1663700"/>
          </a:xfrm>
          <a:prstGeom prst="rect">
            <a:avLst/>
          </a:prstGeom>
          <a:noFill/>
          <a:ln/>
        </p:spPr>
      </p:sp>
      <p:sp>
        <p:nvSpPr>
          <p:cNvPr id="14" name="Text 7"/>
          <p:cNvSpPr/>
          <p:nvPr/>
        </p:nvSpPr>
        <p:spPr>
          <a:xfrm>
            <a:off x="11444130" y="5080000"/>
            <a:ext cx="5182248" cy="673100"/>
          </a:xfrm>
          <a:prstGeom prst="rect">
            <a:avLst/>
          </a:prstGeom>
          <a:noFill/>
          <a:ln/>
        </p:spPr>
        <p:txBody>
          <a:bodyPr wrap="square" lIns="0" tIns="0" rIns="0" bIns="0" rtlCol="0" anchor="t"/>
          <a:lstStyle/>
          <a:p>
            <a:pPr algn="l"/>
            <a:r>
              <a:rPr lang="en-US" sz="3600" dirty="0">
                <a:solidFill>
                  <a:srgbClr val="FFFFFF">
                    <a:alpha val="100000"/>
                  </a:srgbClr>
                </a:solidFill>
                <a:latin typeface="Rokkitt Bold" pitchFamily="34" charset="0"/>
                <a:ea typeface="Rokkitt Bold" pitchFamily="34" charset="-122"/>
                <a:cs typeface="Rokkitt Bold" pitchFamily="34" charset="-120"/>
              </a:rPr>
              <a:t>Enchanted Creatures</a:t>
            </a:r>
            <a:endParaRPr lang="en-US" sz="3600" dirty="0"/>
          </a:p>
        </p:txBody>
      </p:sp>
      <p:sp>
        <p:nvSpPr>
          <p:cNvPr id="15" name="Text 8"/>
          <p:cNvSpPr/>
          <p:nvPr/>
        </p:nvSpPr>
        <p:spPr>
          <a:xfrm>
            <a:off x="11444130" y="5702300"/>
            <a:ext cx="5165312"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possess the ability to cast spells.</a:t>
            </a:r>
            <a:endParaRPr lang="en-US" sz="3200" dirty="0"/>
          </a:p>
        </p:txBody>
      </p:sp>
      <p:sp>
        <p:nvSpPr>
          <p:cNvPr id="16" name="Shape 9"/>
          <p:cNvSpPr/>
          <p:nvPr/>
        </p:nvSpPr>
        <p:spPr>
          <a:xfrm>
            <a:off x="7900387" y="7404100"/>
            <a:ext cx="8573572" cy="1765300"/>
          </a:xfrm>
          <a:prstGeom prst="rect">
            <a:avLst/>
          </a:prstGeom>
          <a:noFill/>
          <a:ln/>
        </p:spPr>
      </p:sp>
      <p:sp>
        <p:nvSpPr>
          <p:cNvPr id="17" name="Shape 10"/>
          <p:cNvSpPr/>
          <p:nvPr/>
        </p:nvSpPr>
        <p:spPr>
          <a:xfrm>
            <a:off x="7900387" y="7404100"/>
            <a:ext cx="3353219" cy="1765300"/>
          </a:xfrm>
          <a:prstGeom prst="rect">
            <a:avLst/>
          </a:prstGeom>
          <a:solidFill>
            <a:srgbClr val="000000">
              <a:alpha val="100000"/>
            </a:srgbClr>
          </a:solidFill>
          <a:ln w="50800">
            <a:solidFill>
              <a:srgbClr val="00B3EB"/>
            </a:solidFill>
            <a:prstDash val="solid"/>
          </a:ln>
        </p:spPr>
      </p:sp>
      <p:sp>
        <p:nvSpPr>
          <p:cNvPr id="18" name="Text 11"/>
          <p:cNvSpPr/>
          <p:nvPr/>
        </p:nvSpPr>
        <p:spPr>
          <a:xfrm>
            <a:off x="8662483" y="7708900"/>
            <a:ext cx="2167738"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60%</a:t>
            </a:r>
            <a:endParaRPr lang="en-US" sz="8000" dirty="0"/>
          </a:p>
        </p:txBody>
      </p:sp>
      <p:sp>
        <p:nvSpPr>
          <p:cNvPr id="19" name="Shape 12"/>
          <p:cNvSpPr/>
          <p:nvPr/>
        </p:nvSpPr>
        <p:spPr>
          <a:xfrm>
            <a:off x="11456832" y="7454900"/>
            <a:ext cx="5017127" cy="1663700"/>
          </a:xfrm>
          <a:prstGeom prst="rect">
            <a:avLst/>
          </a:prstGeom>
          <a:noFill/>
          <a:ln/>
        </p:spPr>
      </p:sp>
      <p:sp>
        <p:nvSpPr>
          <p:cNvPr id="20" name="Text 13"/>
          <p:cNvSpPr/>
          <p:nvPr/>
        </p:nvSpPr>
        <p:spPr>
          <a:xfrm>
            <a:off x="11456832" y="7454900"/>
            <a:ext cx="5169546" cy="1193800"/>
          </a:xfrm>
          <a:prstGeom prst="rect">
            <a:avLst/>
          </a:prstGeom>
          <a:noFill/>
          <a:ln/>
        </p:spPr>
        <p:txBody>
          <a:bodyPr wrap="square" lIns="0" tIns="0" rIns="0" bIns="0" rtlCol="0" anchor="t"/>
          <a:lstStyle/>
          <a:p>
            <a:pPr algn="l"/>
            <a:r>
              <a:rPr lang="en-US" sz="3600" dirty="0">
                <a:solidFill>
                  <a:srgbClr val="FFFFFF">
                    <a:alpha val="100000"/>
                  </a:srgbClr>
                </a:solidFill>
                <a:latin typeface="Rokkitt Bold" pitchFamily="34" charset="0"/>
                <a:ea typeface="Rokkitt Bold" pitchFamily="34" charset="-122"/>
                <a:cs typeface="Rokkitt Bold" pitchFamily="34" charset="-120"/>
              </a:rPr>
              <a:t>Magic-Wielding Individuals</a:t>
            </a:r>
            <a:endParaRPr lang="en-US" sz="3600" dirty="0"/>
          </a:p>
        </p:txBody>
      </p:sp>
      <p:sp>
        <p:nvSpPr>
          <p:cNvPr id="21" name="Text 14"/>
          <p:cNvSpPr/>
          <p:nvPr/>
        </p:nvSpPr>
        <p:spPr>
          <a:xfrm>
            <a:off x="11456832" y="8597900"/>
            <a:ext cx="5152611" cy="6561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practice the art of illusions.</a:t>
            </a:r>
            <a:endParaRPr lang="en-US" sz="3200" dirty="0"/>
          </a:p>
        </p:txBody>
      </p:sp>
      <p:sp>
        <p:nvSpPr>
          <p:cNvPr id="22" name="Shape 15"/>
          <p:cNvSpPr/>
          <p:nvPr/>
        </p:nvSpPr>
        <p:spPr>
          <a:xfrm>
            <a:off x="7900387" y="9779000"/>
            <a:ext cx="8573572" cy="1765300"/>
          </a:xfrm>
          <a:prstGeom prst="rect">
            <a:avLst/>
          </a:prstGeom>
          <a:noFill/>
          <a:ln/>
        </p:spPr>
      </p:sp>
      <p:sp>
        <p:nvSpPr>
          <p:cNvPr id="23" name="Shape 16"/>
          <p:cNvSpPr/>
          <p:nvPr/>
        </p:nvSpPr>
        <p:spPr>
          <a:xfrm>
            <a:off x="7900387" y="9779000"/>
            <a:ext cx="3353219" cy="1765300"/>
          </a:xfrm>
          <a:prstGeom prst="rect">
            <a:avLst/>
          </a:prstGeom>
          <a:solidFill>
            <a:srgbClr val="000000">
              <a:alpha val="100000"/>
            </a:srgbClr>
          </a:solidFill>
          <a:ln w="50800">
            <a:solidFill>
              <a:srgbClr val="00B3EB"/>
            </a:solidFill>
            <a:prstDash val="solid"/>
          </a:ln>
        </p:spPr>
      </p:sp>
      <p:sp>
        <p:nvSpPr>
          <p:cNvPr id="24" name="Text 17"/>
          <p:cNvSpPr/>
          <p:nvPr/>
        </p:nvSpPr>
        <p:spPr>
          <a:xfrm>
            <a:off x="8662483" y="10083800"/>
            <a:ext cx="2167738"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90%</a:t>
            </a:r>
            <a:endParaRPr lang="en-US" sz="8000" dirty="0"/>
          </a:p>
        </p:txBody>
      </p:sp>
      <p:sp>
        <p:nvSpPr>
          <p:cNvPr id="25" name="Shape 18"/>
          <p:cNvSpPr/>
          <p:nvPr/>
        </p:nvSpPr>
        <p:spPr>
          <a:xfrm>
            <a:off x="11456832" y="9829800"/>
            <a:ext cx="5017127" cy="1663700"/>
          </a:xfrm>
          <a:prstGeom prst="rect">
            <a:avLst/>
          </a:prstGeom>
          <a:noFill/>
          <a:ln/>
        </p:spPr>
      </p:sp>
      <p:sp>
        <p:nvSpPr>
          <p:cNvPr id="26" name="Text 19"/>
          <p:cNvSpPr/>
          <p:nvPr/>
        </p:nvSpPr>
        <p:spPr>
          <a:xfrm>
            <a:off x="11456832" y="9829800"/>
            <a:ext cx="5169546" cy="673100"/>
          </a:xfrm>
          <a:prstGeom prst="rect">
            <a:avLst/>
          </a:prstGeom>
          <a:noFill/>
          <a:ln/>
        </p:spPr>
        <p:txBody>
          <a:bodyPr wrap="square" lIns="0" tIns="0" rIns="0" bIns="0" rtlCol="0" anchor="t"/>
          <a:lstStyle/>
          <a:p>
            <a:pPr algn="l"/>
            <a:r>
              <a:rPr lang="en-US" sz="3600" dirty="0">
                <a:solidFill>
                  <a:srgbClr val="FFFFFF">
                    <a:alpha val="100000"/>
                  </a:srgbClr>
                </a:solidFill>
                <a:latin typeface="Rokkitt Bold" pitchFamily="34" charset="0"/>
                <a:ea typeface="Rokkitt Bold" pitchFamily="34" charset="-122"/>
                <a:cs typeface="Rokkitt Bold" pitchFamily="34" charset="-120"/>
              </a:rPr>
              <a:t>Spells Cast</a:t>
            </a:r>
            <a:endParaRPr lang="en-US" sz="3600" dirty="0"/>
          </a:p>
        </p:txBody>
      </p:sp>
      <p:sp>
        <p:nvSpPr>
          <p:cNvPr id="27" name="Text 20"/>
          <p:cNvSpPr/>
          <p:nvPr/>
        </p:nvSpPr>
        <p:spPr>
          <a:xfrm>
            <a:off x="11456832" y="10452100"/>
            <a:ext cx="5152611"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are dark magic, foretelling danger.</a:t>
            </a:r>
            <a:endParaRPr 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4305838" y="3403600"/>
            <a:ext cx="15762670" cy="6769100"/>
          </a:xfrm>
          <a:prstGeom prst="rect">
            <a:avLst/>
          </a:prstGeom>
          <a:noFill/>
          <a:ln/>
        </p:spPr>
      </p:sp>
      <p:sp>
        <p:nvSpPr>
          <p:cNvPr id="6" name="Shape 2"/>
          <p:cNvSpPr/>
          <p:nvPr/>
        </p:nvSpPr>
        <p:spPr>
          <a:xfrm>
            <a:off x="4305838" y="3403600"/>
            <a:ext cx="15762670" cy="5321300"/>
          </a:xfrm>
          <a:prstGeom prst="rect">
            <a:avLst/>
          </a:prstGeom>
          <a:noFill/>
          <a:ln/>
        </p:spPr>
      </p:sp>
      <p:pic>
        <p:nvPicPr>
          <p:cNvPr id="7" name="Image 2" descr="preencoded.png"/>
          <p:cNvPicPr>
            <a:picLocks noChangeAspect="1"/>
          </p:cNvPicPr>
          <p:nvPr/>
        </p:nvPicPr>
        <p:blipFill>
          <a:blip r:embed="rId4"/>
          <a:stretch>
            <a:fillRect/>
          </a:stretch>
        </p:blipFill>
        <p:spPr>
          <a:xfrm>
            <a:off x="6598475" y="3403600"/>
            <a:ext cx="11177397" cy="4076700"/>
          </a:xfrm>
          <a:prstGeom prst="rect">
            <a:avLst/>
          </a:prstGeom>
        </p:spPr>
      </p:pic>
      <p:sp>
        <p:nvSpPr>
          <p:cNvPr id="8" name="Text 3"/>
          <p:cNvSpPr/>
          <p:nvPr/>
        </p:nvSpPr>
        <p:spPr>
          <a:xfrm>
            <a:off x="7360570" y="3708400"/>
            <a:ext cx="10669334" cy="4483100"/>
          </a:xfrm>
          <a:prstGeom prst="rect">
            <a:avLst/>
          </a:prstGeom>
          <a:noFill/>
          <a:ln/>
        </p:spPr>
        <p:txBody>
          <a:bodyPr wrap="square" lIns="0" tIns="0" rIns="0" bIns="0" rtlCol="0" anchor="t"/>
          <a:lstStyle/>
          <a:p>
            <a:pPr algn="l"/>
            <a:r>
              <a:rPr lang="en-US" sz="24000" dirty="0">
                <a:solidFill>
                  <a:srgbClr val="00B3EB">
                    <a:alpha val="100000"/>
                  </a:srgbClr>
                </a:solidFill>
                <a:latin typeface="Rokkitt Bold" pitchFamily="34" charset="0"/>
                <a:ea typeface="Rokkitt Bold" pitchFamily="34" charset="-122"/>
                <a:cs typeface="Rokkitt Bold" pitchFamily="34" charset="-120"/>
              </a:rPr>
              <a:t>234,567</a:t>
            </a:r>
            <a:endParaRPr lang="en-US" sz="24000" dirty="0"/>
          </a:p>
        </p:txBody>
      </p:sp>
      <p:sp>
        <p:nvSpPr>
          <p:cNvPr id="9" name="Text 4"/>
          <p:cNvSpPr/>
          <p:nvPr/>
        </p:nvSpPr>
        <p:spPr>
          <a:xfrm>
            <a:off x="4170355" y="7683500"/>
            <a:ext cx="16033637" cy="1312333"/>
          </a:xfrm>
          <a:prstGeom prst="rect">
            <a:avLst/>
          </a:prstGeom>
          <a:noFill/>
          <a:ln/>
        </p:spPr>
        <p:txBody>
          <a:bodyPr wrap="square" lIns="0" tIns="0" rIns="0" bIns="0" rtlCol="0" anchor="t"/>
          <a:lstStyle/>
          <a:p>
            <a:pPr algn="ctr"/>
            <a:r>
              <a:rPr lang="en-US" sz="6400" kern="0" spc="256" dirty="0">
                <a:solidFill>
                  <a:srgbClr val="FFFFFF">
                    <a:alpha val="100000"/>
                  </a:srgbClr>
                </a:solidFill>
                <a:latin typeface="Rajdhani Bold" pitchFamily="34" charset="0"/>
                <a:ea typeface="Rajdhani Bold" pitchFamily="34" charset="-122"/>
                <a:cs typeface="Rajdhani Bold" pitchFamily="34" charset="-120"/>
              </a:rPr>
              <a:t>UNICORN SIGHTINGS</a:t>
            </a:r>
            <a:endParaRPr lang="en-US" sz="6400" dirty="0"/>
          </a:p>
        </p:txBody>
      </p:sp>
      <p:sp>
        <p:nvSpPr>
          <p:cNvPr id="10" name="Text 5"/>
          <p:cNvSpPr/>
          <p:nvPr/>
        </p:nvSpPr>
        <p:spPr>
          <a:xfrm>
            <a:off x="7483352" y="9131300"/>
            <a:ext cx="9407642" cy="11768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tally of the number of unicorns spotted in the fantasy realm.</a:t>
            </a:r>
            <a:endParaRPr lang="en-US" sz="3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sp>
        <p:nvSpPr>
          <p:cNvPr id="5" name="Shape 1"/>
          <p:cNvSpPr/>
          <p:nvPr/>
        </p:nvSpPr>
        <p:spPr>
          <a:xfrm>
            <a:off x="3391324" y="2476500"/>
            <a:ext cx="7874984" cy="3289300"/>
          </a:xfrm>
          <a:prstGeom prst="rect">
            <a:avLst/>
          </a:prstGeom>
          <a:noFill/>
          <a:ln/>
        </p:spPr>
      </p:sp>
      <p:sp>
        <p:nvSpPr>
          <p:cNvPr id="6" name="Shape 2"/>
          <p:cNvSpPr/>
          <p:nvPr/>
        </p:nvSpPr>
        <p:spPr>
          <a:xfrm>
            <a:off x="3111889" y="2476500"/>
            <a:ext cx="8433854" cy="2463800"/>
          </a:xfrm>
          <a:prstGeom prst="rect">
            <a:avLst/>
          </a:prstGeom>
          <a:solidFill>
            <a:srgbClr val="000000">
              <a:alpha val="100000"/>
            </a:srgbClr>
          </a:solidFill>
          <a:ln w="50800">
            <a:solidFill>
              <a:srgbClr val="00B3EB"/>
            </a:solidFill>
            <a:prstDash val="solid"/>
          </a:ln>
        </p:spPr>
      </p:sp>
      <p:sp>
        <p:nvSpPr>
          <p:cNvPr id="7" name="Text 3"/>
          <p:cNvSpPr/>
          <p:nvPr/>
        </p:nvSpPr>
        <p:spPr>
          <a:xfrm>
            <a:off x="3332050" y="2781300"/>
            <a:ext cx="7451598" cy="2396067"/>
          </a:xfrm>
          <a:prstGeom prst="rect">
            <a:avLst/>
          </a:prstGeom>
          <a:noFill/>
          <a:ln/>
        </p:spPr>
        <p:txBody>
          <a:bodyPr wrap="square" lIns="0" tIns="0" rIns="0" bIns="0" rtlCol="0" anchor="t"/>
          <a:lstStyle/>
          <a:p>
            <a:pPr algn="r"/>
            <a:r>
              <a:rPr lang="en-US" sz="12800" dirty="0">
                <a:solidFill>
                  <a:srgbClr val="00B3EB">
                    <a:alpha val="100000"/>
                  </a:srgbClr>
                </a:solidFill>
                <a:latin typeface="Rokkitt Bold" pitchFamily="34" charset="0"/>
                <a:ea typeface="Rokkitt Bold" pitchFamily="34" charset="-122"/>
                <a:cs typeface="Rokkitt Bold" pitchFamily="34" charset="-120"/>
              </a:rPr>
              <a:t>233 Coins</a:t>
            </a:r>
            <a:endParaRPr lang="en-US" sz="12800" dirty="0"/>
          </a:p>
        </p:txBody>
      </p:sp>
      <p:sp>
        <p:nvSpPr>
          <p:cNvPr id="8" name="Shape 4"/>
          <p:cNvSpPr/>
          <p:nvPr/>
        </p:nvSpPr>
        <p:spPr>
          <a:xfrm>
            <a:off x="3391324" y="5245100"/>
            <a:ext cx="7874984" cy="520700"/>
          </a:xfrm>
          <a:prstGeom prst="rect">
            <a:avLst/>
          </a:prstGeom>
          <a:noFill/>
          <a:ln/>
        </p:spPr>
      </p:sp>
      <p:sp>
        <p:nvSpPr>
          <p:cNvPr id="9" name="Text 5"/>
          <p:cNvSpPr/>
          <p:nvPr/>
        </p:nvSpPr>
        <p:spPr>
          <a:xfrm>
            <a:off x="3323582" y="5245100"/>
            <a:ext cx="8010468"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Treasure Found</a:t>
            </a:r>
            <a:endParaRPr lang="en-US" sz="3200" dirty="0"/>
          </a:p>
        </p:txBody>
      </p:sp>
      <p:sp>
        <p:nvSpPr>
          <p:cNvPr id="10" name="Shape 6"/>
          <p:cNvSpPr/>
          <p:nvPr/>
        </p:nvSpPr>
        <p:spPr>
          <a:xfrm>
            <a:off x="3391324" y="7226300"/>
            <a:ext cx="7874984" cy="3289300"/>
          </a:xfrm>
          <a:prstGeom prst="rect">
            <a:avLst/>
          </a:prstGeom>
          <a:noFill/>
          <a:ln/>
        </p:spPr>
      </p:sp>
      <p:sp>
        <p:nvSpPr>
          <p:cNvPr id="11" name="Shape 7"/>
          <p:cNvSpPr/>
          <p:nvPr/>
        </p:nvSpPr>
        <p:spPr>
          <a:xfrm>
            <a:off x="2991224" y="7226300"/>
            <a:ext cx="8675184" cy="2463800"/>
          </a:xfrm>
          <a:prstGeom prst="rect">
            <a:avLst/>
          </a:prstGeom>
          <a:solidFill>
            <a:srgbClr val="000000">
              <a:alpha val="100000"/>
            </a:srgbClr>
          </a:solidFill>
          <a:ln w="50800">
            <a:solidFill>
              <a:srgbClr val="00B3EB"/>
            </a:solidFill>
            <a:prstDash val="solid"/>
          </a:ln>
        </p:spPr>
      </p:sp>
      <p:sp>
        <p:nvSpPr>
          <p:cNvPr id="12" name="Text 8"/>
          <p:cNvSpPr/>
          <p:nvPr/>
        </p:nvSpPr>
        <p:spPr>
          <a:xfrm>
            <a:off x="3211385" y="7531100"/>
            <a:ext cx="7692928" cy="2396067"/>
          </a:xfrm>
          <a:prstGeom prst="rect">
            <a:avLst/>
          </a:prstGeom>
          <a:noFill/>
          <a:ln/>
        </p:spPr>
        <p:txBody>
          <a:bodyPr wrap="square" lIns="0" tIns="0" rIns="0" bIns="0" rtlCol="0" anchor="t"/>
          <a:lstStyle/>
          <a:p>
            <a:pPr algn="r"/>
            <a:r>
              <a:rPr lang="en-US" sz="12800" dirty="0">
                <a:solidFill>
                  <a:srgbClr val="00B3EB">
                    <a:alpha val="100000"/>
                  </a:srgbClr>
                </a:solidFill>
                <a:latin typeface="Rokkitt Bold" pitchFamily="34" charset="0"/>
                <a:ea typeface="Rokkitt Bold" pitchFamily="34" charset="-122"/>
                <a:cs typeface="Rokkitt Bold" pitchFamily="34" charset="-120"/>
              </a:rPr>
              <a:t>456 Hours</a:t>
            </a:r>
            <a:endParaRPr lang="en-US" sz="12800" dirty="0"/>
          </a:p>
        </p:txBody>
      </p:sp>
      <p:sp>
        <p:nvSpPr>
          <p:cNvPr id="13" name="Shape 9"/>
          <p:cNvSpPr/>
          <p:nvPr/>
        </p:nvSpPr>
        <p:spPr>
          <a:xfrm>
            <a:off x="3391324" y="9994900"/>
            <a:ext cx="7874984" cy="520700"/>
          </a:xfrm>
          <a:prstGeom prst="rect">
            <a:avLst/>
          </a:prstGeom>
          <a:noFill/>
          <a:ln/>
        </p:spPr>
      </p:sp>
      <p:sp>
        <p:nvSpPr>
          <p:cNvPr id="14" name="Text 10"/>
          <p:cNvSpPr/>
          <p:nvPr/>
        </p:nvSpPr>
        <p:spPr>
          <a:xfrm>
            <a:off x="3323582" y="9994900"/>
            <a:ext cx="8010468"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Duration of Spell Casting</a:t>
            </a:r>
            <a:endParaRPr lang="en-US" sz="3200" dirty="0"/>
          </a:p>
        </p:txBody>
      </p:sp>
      <p:sp>
        <p:nvSpPr>
          <p:cNvPr id="15" name="Shape 11"/>
          <p:cNvSpPr/>
          <p:nvPr/>
        </p:nvSpPr>
        <p:spPr>
          <a:xfrm>
            <a:off x="13552594" y="2476500"/>
            <a:ext cx="7874984" cy="3289300"/>
          </a:xfrm>
          <a:prstGeom prst="rect">
            <a:avLst/>
          </a:prstGeom>
          <a:noFill/>
          <a:ln/>
        </p:spPr>
      </p:sp>
      <p:sp>
        <p:nvSpPr>
          <p:cNvPr id="16" name="Shape 12"/>
          <p:cNvSpPr/>
          <p:nvPr/>
        </p:nvSpPr>
        <p:spPr>
          <a:xfrm>
            <a:off x="15286361" y="2476500"/>
            <a:ext cx="4407451" cy="2463800"/>
          </a:xfrm>
          <a:prstGeom prst="rect">
            <a:avLst/>
          </a:prstGeom>
          <a:solidFill>
            <a:srgbClr val="000000">
              <a:alpha val="100000"/>
            </a:srgbClr>
          </a:solidFill>
          <a:ln w="50800">
            <a:solidFill>
              <a:srgbClr val="00B3EB"/>
            </a:solidFill>
            <a:prstDash val="solid"/>
          </a:ln>
        </p:spPr>
      </p:sp>
      <p:sp>
        <p:nvSpPr>
          <p:cNvPr id="17" name="Text 13"/>
          <p:cNvSpPr/>
          <p:nvPr/>
        </p:nvSpPr>
        <p:spPr>
          <a:xfrm>
            <a:off x="15506521" y="2781300"/>
            <a:ext cx="3425195" cy="2396067"/>
          </a:xfrm>
          <a:prstGeom prst="rect">
            <a:avLst/>
          </a:prstGeom>
          <a:noFill/>
          <a:ln/>
        </p:spPr>
        <p:txBody>
          <a:bodyPr wrap="square" lIns="0" tIns="0" rIns="0" bIns="0" rtlCol="0" anchor="t"/>
          <a:lstStyle/>
          <a:p>
            <a:pPr algn="r"/>
            <a:r>
              <a:rPr lang="en-US" sz="12800" dirty="0">
                <a:solidFill>
                  <a:srgbClr val="00B3EB">
                    <a:alpha val="100000"/>
                  </a:srgbClr>
                </a:solidFill>
                <a:latin typeface="Rokkitt Bold" pitchFamily="34" charset="0"/>
                <a:ea typeface="Rokkitt Bold" pitchFamily="34" charset="-122"/>
                <a:cs typeface="Rokkitt Bold" pitchFamily="34" charset="-120"/>
              </a:rPr>
              <a:t>85%</a:t>
            </a:r>
            <a:endParaRPr lang="en-US" sz="12800" dirty="0"/>
          </a:p>
        </p:txBody>
      </p:sp>
      <p:sp>
        <p:nvSpPr>
          <p:cNvPr id="18" name="Shape 14"/>
          <p:cNvSpPr/>
          <p:nvPr/>
        </p:nvSpPr>
        <p:spPr>
          <a:xfrm>
            <a:off x="13552594" y="5245100"/>
            <a:ext cx="7874984" cy="520700"/>
          </a:xfrm>
          <a:prstGeom prst="rect">
            <a:avLst/>
          </a:prstGeom>
          <a:noFill/>
          <a:ln/>
        </p:spPr>
      </p:sp>
      <p:sp>
        <p:nvSpPr>
          <p:cNvPr id="19" name="Text 15"/>
          <p:cNvSpPr/>
          <p:nvPr/>
        </p:nvSpPr>
        <p:spPr>
          <a:xfrm>
            <a:off x="13484852" y="5245100"/>
            <a:ext cx="8010468"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Wished Granted</a:t>
            </a:r>
            <a:endParaRPr lang="en-US" sz="3200" dirty="0"/>
          </a:p>
        </p:txBody>
      </p:sp>
      <p:sp>
        <p:nvSpPr>
          <p:cNvPr id="20" name="Shape 16"/>
          <p:cNvSpPr/>
          <p:nvPr/>
        </p:nvSpPr>
        <p:spPr>
          <a:xfrm>
            <a:off x="13552594" y="7226300"/>
            <a:ext cx="7874984" cy="3289300"/>
          </a:xfrm>
          <a:prstGeom prst="rect">
            <a:avLst/>
          </a:prstGeom>
          <a:noFill/>
          <a:ln/>
        </p:spPr>
      </p:sp>
      <p:sp>
        <p:nvSpPr>
          <p:cNvPr id="21" name="Shape 17"/>
          <p:cNvSpPr/>
          <p:nvPr/>
        </p:nvSpPr>
        <p:spPr>
          <a:xfrm>
            <a:off x="14035254" y="7226300"/>
            <a:ext cx="6909664" cy="2463800"/>
          </a:xfrm>
          <a:prstGeom prst="rect">
            <a:avLst/>
          </a:prstGeom>
          <a:solidFill>
            <a:srgbClr val="000000">
              <a:alpha val="100000"/>
            </a:srgbClr>
          </a:solidFill>
          <a:ln w="50800">
            <a:solidFill>
              <a:srgbClr val="00B3EB"/>
            </a:solidFill>
            <a:prstDash val="solid"/>
          </a:ln>
        </p:spPr>
      </p:sp>
      <p:sp>
        <p:nvSpPr>
          <p:cNvPr id="22" name="Text 18"/>
          <p:cNvSpPr/>
          <p:nvPr/>
        </p:nvSpPr>
        <p:spPr>
          <a:xfrm>
            <a:off x="14255415" y="7531100"/>
            <a:ext cx="5927407" cy="2396067"/>
          </a:xfrm>
          <a:prstGeom prst="rect">
            <a:avLst/>
          </a:prstGeom>
          <a:noFill/>
          <a:ln/>
        </p:spPr>
        <p:txBody>
          <a:bodyPr wrap="square" lIns="0" tIns="0" rIns="0" bIns="0" rtlCol="0" anchor="t"/>
          <a:lstStyle/>
          <a:p>
            <a:pPr algn="r"/>
            <a:r>
              <a:rPr lang="en-US" sz="12800" dirty="0">
                <a:solidFill>
                  <a:srgbClr val="00B3EB">
                    <a:alpha val="100000"/>
                  </a:srgbClr>
                </a:solidFill>
                <a:latin typeface="Rokkitt Bold" pitchFamily="34" charset="0"/>
                <a:ea typeface="Rokkitt Bold" pitchFamily="34" charset="-122"/>
                <a:cs typeface="Rokkitt Bold" pitchFamily="34" charset="-120"/>
              </a:rPr>
              <a:t>535 Km</a:t>
            </a:r>
            <a:endParaRPr lang="en-US" sz="12800" dirty="0"/>
          </a:p>
        </p:txBody>
      </p:sp>
      <p:sp>
        <p:nvSpPr>
          <p:cNvPr id="23" name="Shape 19"/>
          <p:cNvSpPr/>
          <p:nvPr/>
        </p:nvSpPr>
        <p:spPr>
          <a:xfrm>
            <a:off x="13552594" y="9994900"/>
            <a:ext cx="7874984" cy="520700"/>
          </a:xfrm>
          <a:prstGeom prst="rect">
            <a:avLst/>
          </a:prstGeom>
          <a:noFill/>
          <a:ln/>
        </p:spPr>
      </p:sp>
      <p:sp>
        <p:nvSpPr>
          <p:cNvPr id="24" name="Text 20"/>
          <p:cNvSpPr/>
          <p:nvPr/>
        </p:nvSpPr>
        <p:spPr>
          <a:xfrm>
            <a:off x="13484852" y="9994900"/>
            <a:ext cx="8010468"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Journey Distance</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sp>
        <p:nvSpPr>
          <p:cNvPr id="5" name="Shape 1"/>
          <p:cNvSpPr/>
          <p:nvPr/>
        </p:nvSpPr>
        <p:spPr>
          <a:xfrm>
            <a:off x="13450981" y="6667500"/>
            <a:ext cx="8738692" cy="1943100"/>
          </a:xfrm>
          <a:prstGeom prst="rect">
            <a:avLst/>
          </a:prstGeom>
          <a:noFill/>
          <a:ln/>
        </p:spPr>
      </p:sp>
      <p:sp>
        <p:nvSpPr>
          <p:cNvPr id="6" name="Shape 2"/>
          <p:cNvSpPr/>
          <p:nvPr/>
        </p:nvSpPr>
        <p:spPr>
          <a:xfrm>
            <a:off x="13450981" y="6667500"/>
            <a:ext cx="8738692" cy="1943100"/>
          </a:xfrm>
          <a:prstGeom prst="rect">
            <a:avLst/>
          </a:prstGeom>
          <a:noFill/>
          <a:ln/>
        </p:spPr>
      </p:sp>
      <p:sp>
        <p:nvSpPr>
          <p:cNvPr id="7" name="Text 3"/>
          <p:cNvSpPr/>
          <p:nvPr/>
        </p:nvSpPr>
        <p:spPr>
          <a:xfrm>
            <a:off x="13450981" y="6667500"/>
            <a:ext cx="8941918"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A web application</a:t>
            </a:r>
            <a:endParaRPr lang="en-US" sz="4800" dirty="0"/>
          </a:p>
        </p:txBody>
      </p:sp>
      <p:sp>
        <p:nvSpPr>
          <p:cNvPr id="8" name="Text 4"/>
          <p:cNvSpPr/>
          <p:nvPr/>
        </p:nvSpPr>
        <p:spPr>
          <a:xfrm>
            <a:off x="13450981" y="7569200"/>
            <a:ext cx="8874176"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web application designed for discovering the world of fantasy</a:t>
            </a:r>
            <a:endParaRPr lang="en-US" sz="3200" dirty="0"/>
          </a:p>
        </p:txBody>
      </p:sp>
      <p:pic>
        <p:nvPicPr>
          <p:cNvPr id="9" name="Image 2" descr="preencoded.png"/>
          <p:cNvPicPr>
            <a:picLocks noChangeAspect="1"/>
          </p:cNvPicPr>
          <p:nvPr/>
        </p:nvPicPr>
        <p:blipFill>
          <a:blip r:embed="rId5"/>
          <a:stretch>
            <a:fillRect/>
          </a:stretch>
        </p:blipFill>
        <p:spPr>
          <a:xfrm>
            <a:off x="254032" y="3251200"/>
            <a:ext cx="13768521" cy="8166100"/>
          </a:xfrm>
          <a:prstGeom prst="rect">
            <a:avLst/>
          </a:prstGeom>
        </p:spPr>
      </p:pic>
      <p:pic>
        <p:nvPicPr>
          <p:cNvPr id="10" name="Image 3" descr="preencoded.png"/>
          <p:cNvPicPr>
            <a:picLocks noChangeAspect="1"/>
          </p:cNvPicPr>
          <p:nvPr/>
        </p:nvPicPr>
        <p:blipFill>
          <a:blip r:embed="rId6"/>
          <a:stretch>
            <a:fillRect/>
          </a:stretch>
        </p:blipFill>
        <p:spPr>
          <a:xfrm>
            <a:off x="2184673" y="3594100"/>
            <a:ext cx="9894537" cy="6489700"/>
          </a:xfrm>
          <a:prstGeom prst="rect">
            <a:avLst/>
          </a:prstGeom>
        </p:spPr>
      </p:pic>
      <p:pic>
        <p:nvPicPr>
          <p:cNvPr id="11" name="Image 4" descr="preencoded.png"/>
          <p:cNvPicPr>
            <a:picLocks noChangeAspect="1"/>
          </p:cNvPicPr>
          <p:nvPr/>
        </p:nvPicPr>
        <p:blipFill>
          <a:blip r:embed="rId7"/>
          <a:stretch>
            <a:fillRect/>
          </a:stretch>
        </p:blipFill>
        <p:spPr>
          <a:xfrm>
            <a:off x="13285861" y="4076700"/>
            <a:ext cx="10135867" cy="1765300"/>
          </a:xfrm>
          <a:prstGeom prst="rect">
            <a:avLst/>
          </a:prstGeom>
        </p:spPr>
      </p:pic>
      <p:sp>
        <p:nvSpPr>
          <p:cNvPr id="12" name="Text 5"/>
          <p:cNvSpPr/>
          <p:nvPr/>
        </p:nvSpPr>
        <p:spPr>
          <a:xfrm>
            <a:off x="14047956" y="4381500"/>
            <a:ext cx="8950385"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Portal to Adventure</a:t>
            </a:r>
            <a:endParaRPr lang="en-US" sz="8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sp>
        <p:nvSpPr>
          <p:cNvPr id="5" name="Shape 1"/>
          <p:cNvSpPr/>
          <p:nvPr/>
        </p:nvSpPr>
        <p:spPr>
          <a:xfrm>
            <a:off x="2946768" y="4660900"/>
            <a:ext cx="8738692" cy="1943100"/>
          </a:xfrm>
          <a:prstGeom prst="rect">
            <a:avLst/>
          </a:prstGeom>
          <a:noFill/>
          <a:ln/>
        </p:spPr>
      </p:sp>
      <p:sp>
        <p:nvSpPr>
          <p:cNvPr id="6" name="Shape 2"/>
          <p:cNvSpPr/>
          <p:nvPr/>
        </p:nvSpPr>
        <p:spPr>
          <a:xfrm>
            <a:off x="2946768" y="4660900"/>
            <a:ext cx="8738692" cy="1943100"/>
          </a:xfrm>
          <a:prstGeom prst="rect">
            <a:avLst/>
          </a:prstGeom>
          <a:noFill/>
          <a:ln/>
        </p:spPr>
      </p:sp>
      <p:sp>
        <p:nvSpPr>
          <p:cNvPr id="7" name="Text 3"/>
          <p:cNvSpPr/>
          <p:nvPr/>
        </p:nvSpPr>
        <p:spPr>
          <a:xfrm>
            <a:off x="2946768" y="4660900"/>
            <a:ext cx="8941918"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An mobile app</a:t>
            </a:r>
            <a:endParaRPr lang="en-US" sz="4800" dirty="0"/>
          </a:p>
        </p:txBody>
      </p:sp>
      <p:sp>
        <p:nvSpPr>
          <p:cNvPr id="8" name="Text 4"/>
          <p:cNvSpPr/>
          <p:nvPr/>
        </p:nvSpPr>
        <p:spPr>
          <a:xfrm>
            <a:off x="2946768" y="5562600"/>
            <a:ext cx="8874176"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An app designed for exploring and experiencing the enchanting realm of fantasy</a:t>
            </a:r>
            <a:endParaRPr lang="en-US" sz="3200" dirty="0"/>
          </a:p>
        </p:txBody>
      </p:sp>
      <p:sp>
        <p:nvSpPr>
          <p:cNvPr id="9" name="Text 5"/>
          <p:cNvSpPr/>
          <p:nvPr/>
        </p:nvSpPr>
        <p:spPr>
          <a:xfrm>
            <a:off x="2946768" y="7658100"/>
            <a:ext cx="9090103" cy="35517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Explore a magical world</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Experience fantasy firsthand</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Immerse in a realm of magic</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Discover untold wonders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Live your fantasy dreams</a:t>
            </a:r>
            <a:endParaRPr lang="en-US" sz="3200" dirty="0"/>
          </a:p>
        </p:txBody>
      </p:sp>
      <p:pic>
        <p:nvPicPr>
          <p:cNvPr id="10" name="Image 2" descr="preencoded.png"/>
          <p:cNvPicPr>
            <a:picLocks noChangeAspect="1"/>
          </p:cNvPicPr>
          <p:nvPr/>
        </p:nvPicPr>
        <p:blipFill>
          <a:blip r:embed="rId5"/>
          <a:stretch>
            <a:fillRect/>
          </a:stretch>
        </p:blipFill>
        <p:spPr>
          <a:xfrm>
            <a:off x="2895962" y="1854200"/>
            <a:ext cx="11253607" cy="1765300"/>
          </a:xfrm>
          <a:prstGeom prst="rect">
            <a:avLst/>
          </a:prstGeom>
        </p:spPr>
      </p:pic>
      <p:sp>
        <p:nvSpPr>
          <p:cNvPr id="11" name="Text 6"/>
          <p:cNvSpPr/>
          <p:nvPr/>
        </p:nvSpPr>
        <p:spPr>
          <a:xfrm>
            <a:off x="3658057" y="2159000"/>
            <a:ext cx="10068125"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The Future of Fantasy</a:t>
            </a:r>
            <a:endParaRPr lang="en-US" sz="8000" dirty="0"/>
          </a:p>
        </p:txBody>
      </p:sp>
      <p:pic>
        <p:nvPicPr>
          <p:cNvPr id="12" name="Image 3" descr="preencoded.png"/>
          <p:cNvPicPr>
            <a:picLocks noChangeAspect="1"/>
          </p:cNvPicPr>
          <p:nvPr/>
        </p:nvPicPr>
        <p:blipFill>
          <a:blip r:embed="rId6"/>
          <a:stretch>
            <a:fillRect/>
          </a:stretch>
        </p:blipFill>
        <p:spPr>
          <a:xfrm>
            <a:off x="15457832" y="1028700"/>
            <a:ext cx="5474384" cy="11849100"/>
          </a:xfrm>
          <a:prstGeom prst="rect">
            <a:avLst/>
          </a:prstGeom>
        </p:spPr>
      </p:pic>
      <p:pic>
        <p:nvPicPr>
          <p:cNvPr id="13" name="Image 4" descr="preencoded.png"/>
          <p:cNvPicPr>
            <a:picLocks noChangeAspect="1"/>
          </p:cNvPicPr>
          <p:nvPr/>
        </p:nvPicPr>
        <p:blipFill>
          <a:blip r:embed="rId7"/>
          <a:stretch>
            <a:fillRect/>
          </a:stretch>
        </p:blipFill>
        <p:spPr>
          <a:xfrm>
            <a:off x="15648356" y="1765300"/>
            <a:ext cx="5106038" cy="10795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sp>
        <p:nvSpPr>
          <p:cNvPr id="5" name="Shape 1"/>
          <p:cNvSpPr/>
          <p:nvPr/>
        </p:nvSpPr>
        <p:spPr>
          <a:xfrm>
            <a:off x="876410" y="8369300"/>
            <a:ext cx="5715714" cy="1943100"/>
          </a:xfrm>
          <a:prstGeom prst="rect">
            <a:avLst/>
          </a:prstGeom>
          <a:noFill/>
          <a:ln/>
        </p:spPr>
      </p:sp>
      <p:sp>
        <p:nvSpPr>
          <p:cNvPr id="6" name="Shape 2"/>
          <p:cNvSpPr/>
          <p:nvPr/>
        </p:nvSpPr>
        <p:spPr>
          <a:xfrm>
            <a:off x="876410" y="8369300"/>
            <a:ext cx="5715714" cy="1943100"/>
          </a:xfrm>
          <a:prstGeom prst="rect">
            <a:avLst/>
          </a:prstGeom>
          <a:noFill/>
          <a:ln/>
        </p:spPr>
      </p:sp>
      <p:sp>
        <p:nvSpPr>
          <p:cNvPr id="7" name="Text 3"/>
          <p:cNvSpPr/>
          <p:nvPr/>
        </p:nvSpPr>
        <p:spPr>
          <a:xfrm>
            <a:off x="876410" y="8369300"/>
            <a:ext cx="5918940"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A web application</a:t>
            </a:r>
            <a:endParaRPr lang="en-US" sz="4800" dirty="0"/>
          </a:p>
        </p:txBody>
      </p:sp>
      <p:sp>
        <p:nvSpPr>
          <p:cNvPr id="8" name="Text 4"/>
          <p:cNvSpPr/>
          <p:nvPr/>
        </p:nvSpPr>
        <p:spPr>
          <a:xfrm>
            <a:off x="876410" y="9271000"/>
            <a:ext cx="5851198"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web application designed for discovering the world of fantasy</a:t>
            </a:r>
            <a:endParaRPr lang="en-US" sz="3200" dirty="0"/>
          </a:p>
        </p:txBody>
      </p:sp>
      <p:pic>
        <p:nvPicPr>
          <p:cNvPr id="9" name="Image 2" descr="preencoded.png"/>
          <p:cNvPicPr>
            <a:picLocks noChangeAspect="1"/>
          </p:cNvPicPr>
          <p:nvPr/>
        </p:nvPicPr>
        <p:blipFill>
          <a:blip r:embed="rId5"/>
          <a:stretch>
            <a:fillRect/>
          </a:stretch>
        </p:blipFill>
        <p:spPr>
          <a:xfrm>
            <a:off x="825603" y="1231900"/>
            <a:ext cx="7468533" cy="5232400"/>
          </a:xfrm>
          <a:prstGeom prst="rect">
            <a:avLst/>
          </a:prstGeom>
        </p:spPr>
      </p:pic>
      <p:sp>
        <p:nvSpPr>
          <p:cNvPr id="10" name="Text 5"/>
          <p:cNvSpPr/>
          <p:nvPr/>
        </p:nvSpPr>
        <p:spPr>
          <a:xfrm>
            <a:off x="1587698" y="1536700"/>
            <a:ext cx="6283052" cy="49614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A Gateway to</a:t>
            </a:r>
            <a:endParaRPr lang="en-US" sz="8000" dirty="0"/>
          </a:p>
          <a:p>
            <a:pPr algn="l"/>
            <a:r>
              <a:rPr lang="en-US" sz="8000" dirty="0">
                <a:solidFill>
                  <a:srgbClr val="00B3EB">
                    <a:alpha val="100000"/>
                  </a:srgbClr>
                </a:solidFill>
                <a:latin typeface="Rokkitt Bold" pitchFamily="34" charset="0"/>
                <a:ea typeface="Rokkitt Bold" pitchFamily="34" charset="-122"/>
                <a:cs typeface="Rokkitt Bold" pitchFamily="34" charset="-120"/>
              </a:rPr>
              <a:t>a World of </a:t>
            </a:r>
            <a:endParaRPr lang="en-US" sz="8000" dirty="0"/>
          </a:p>
          <a:p>
            <a:pPr algn="l"/>
            <a:r>
              <a:rPr lang="en-US" sz="8000" dirty="0">
                <a:solidFill>
                  <a:srgbClr val="00B3EB">
                    <a:alpha val="100000"/>
                  </a:srgbClr>
                </a:solidFill>
                <a:latin typeface="Rokkitt Bold" pitchFamily="34" charset="0"/>
                <a:ea typeface="Rokkitt Bold" pitchFamily="34" charset="-122"/>
                <a:cs typeface="Rokkitt Bold" pitchFamily="34" charset="-120"/>
              </a:rPr>
              <a:t>Fantasy and </a:t>
            </a:r>
            <a:endParaRPr lang="en-US" sz="8000" dirty="0"/>
          </a:p>
          <a:p>
            <a:pPr algn="l"/>
            <a:r>
              <a:rPr lang="en-US" sz="8000" dirty="0">
                <a:solidFill>
                  <a:srgbClr val="00B3EB">
                    <a:alpha val="100000"/>
                  </a:srgbClr>
                </a:solidFill>
                <a:latin typeface="Rokkitt Bold" pitchFamily="34" charset="0"/>
                <a:ea typeface="Rokkitt Bold" pitchFamily="34" charset="-122"/>
                <a:cs typeface="Rokkitt Bold" pitchFamily="34" charset="-120"/>
              </a:rPr>
              <a:t>Wonder</a:t>
            </a:r>
            <a:endParaRPr lang="en-US" sz="8000" dirty="0"/>
          </a:p>
        </p:txBody>
      </p:sp>
      <p:sp>
        <p:nvSpPr>
          <p:cNvPr id="11" name="Text 6"/>
          <p:cNvSpPr/>
          <p:nvPr/>
        </p:nvSpPr>
        <p:spPr>
          <a:xfrm>
            <a:off x="18125165" y="4711700"/>
            <a:ext cx="5381239" cy="5431367"/>
          </a:xfrm>
          <a:prstGeom prst="rect">
            <a:avLst/>
          </a:prstGeom>
          <a:noFill/>
          <a:ln/>
        </p:spPr>
        <p:txBody>
          <a:bodyPr wrap="square" lIns="0" tIns="0" rIns="0" bIns="0" rtlCol="0" anchor="t"/>
          <a:lstStyle/>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Immerse yourself in the world of magic and mystery</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Explore uncharted territories and fantastical lands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Meet mythical creatures and legendary beings</a:t>
            </a:r>
            <a:endParaRPr lang="en-US" sz="3200" dirty="0"/>
          </a:p>
          <a:p>
            <a:pPr marL="685800" lvl="1" indent="-342900" algn="l">
              <a:spcAft>
                <a:spcPts val="4000"/>
              </a:spcAft>
              <a:buSzPct val="100000"/>
              <a:buChar char="•"/>
            </a:pPr>
            <a:r>
              <a:rPr lang="en-US" sz="3200" dirty="0">
                <a:solidFill>
                  <a:srgbClr val="FFFFFF">
                    <a:alpha val="100000"/>
                  </a:srgbClr>
                </a:solidFill>
                <a:latin typeface="Rajdhani Regular" pitchFamily="34" charset="0"/>
                <a:ea typeface="Rajdhani Regular" pitchFamily="34" charset="-122"/>
                <a:cs typeface="Rajdhani Regular" pitchFamily="34" charset="-120"/>
              </a:rPr>
              <a:t>Uncover hidden treasures and secret treasures</a:t>
            </a:r>
            <a:endParaRPr lang="en-US" sz="3200" dirty="0"/>
          </a:p>
        </p:txBody>
      </p:sp>
      <p:pic>
        <p:nvPicPr>
          <p:cNvPr id="12" name="Image 3" descr="preencoded.png"/>
          <p:cNvPicPr>
            <a:picLocks noChangeAspect="1"/>
          </p:cNvPicPr>
          <p:nvPr/>
        </p:nvPicPr>
        <p:blipFill>
          <a:blip r:embed="rId6"/>
          <a:stretch>
            <a:fillRect/>
          </a:stretch>
        </p:blipFill>
        <p:spPr>
          <a:xfrm>
            <a:off x="8814902" y="749300"/>
            <a:ext cx="8573572" cy="12331700"/>
          </a:xfrm>
          <a:prstGeom prst="rect">
            <a:avLst/>
          </a:prstGeom>
        </p:spPr>
      </p:pic>
      <p:pic>
        <p:nvPicPr>
          <p:cNvPr id="13" name="Image 4" descr="preencoded.png"/>
          <p:cNvPicPr>
            <a:picLocks noChangeAspect="1"/>
          </p:cNvPicPr>
          <p:nvPr/>
        </p:nvPicPr>
        <p:blipFill>
          <a:blip r:embed="rId7"/>
          <a:stretch>
            <a:fillRect/>
          </a:stretch>
        </p:blipFill>
        <p:spPr>
          <a:xfrm>
            <a:off x="9310264" y="1803400"/>
            <a:ext cx="7582848" cy="10236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Text 0"/>
          <p:cNvSpPr/>
          <p:nvPr/>
        </p:nvSpPr>
        <p:spPr>
          <a:xfrm>
            <a:off x="6706438" y="7531100"/>
            <a:ext cx="11257840" cy="1312333"/>
          </a:xfrm>
          <a:prstGeom prst="rect">
            <a:avLst/>
          </a:prstGeom>
          <a:noFill/>
          <a:ln/>
        </p:spPr>
        <p:txBody>
          <a:bodyPr wrap="square" lIns="0" tIns="0" rIns="0" bIns="0" rtlCol="0" anchor="t"/>
          <a:lstStyle/>
          <a:p>
            <a:pPr algn="l"/>
            <a:endParaRPr lang="en-US" sz="6400" dirty="0"/>
          </a:p>
        </p:txBody>
      </p:sp>
      <p:sp>
        <p:nvSpPr>
          <p:cNvPr id="4" name="Shape 1"/>
          <p:cNvSpPr/>
          <p:nvPr/>
        </p:nvSpPr>
        <p:spPr>
          <a:xfrm>
            <a:off x="23370921" y="10515600"/>
            <a:ext cx="1016127" cy="3200400"/>
          </a:xfrm>
          <a:prstGeom prst="rect">
            <a:avLst/>
          </a:prstGeom>
          <a:noFill/>
          <a:ln/>
        </p:spPr>
      </p:sp>
      <p:pic>
        <p:nvPicPr>
          <p:cNvPr id="6" name="Image 2" descr="preencoded.png"/>
          <p:cNvPicPr>
            <a:picLocks noChangeAspect="1"/>
          </p:cNvPicPr>
          <p:nvPr/>
        </p:nvPicPr>
        <p:blipFill>
          <a:blip r:embed="rId4"/>
          <a:stretch>
            <a:fillRect/>
          </a:stretch>
        </p:blipFill>
        <p:spPr>
          <a:xfrm>
            <a:off x="7263607" y="3331633"/>
            <a:ext cx="8281435" cy="2463800"/>
          </a:xfrm>
          <a:prstGeom prst="rect">
            <a:avLst/>
          </a:prstGeom>
        </p:spPr>
      </p:pic>
      <p:sp>
        <p:nvSpPr>
          <p:cNvPr id="7" name="Text 2"/>
          <p:cNvSpPr/>
          <p:nvPr/>
        </p:nvSpPr>
        <p:spPr>
          <a:xfrm>
            <a:off x="6453554" y="3399366"/>
            <a:ext cx="9256081" cy="2396067"/>
          </a:xfrm>
          <a:prstGeom prst="rect">
            <a:avLst/>
          </a:prstGeom>
          <a:noFill/>
          <a:ln/>
        </p:spPr>
        <p:txBody>
          <a:bodyPr wrap="square" lIns="0" tIns="0" rIns="0" bIns="0" rtlCol="0" anchor="t"/>
          <a:lstStyle/>
          <a:p>
            <a:pPr algn="l"/>
            <a:r>
              <a:rPr lang="en-US" sz="7500" dirty="0" smtClean="0">
                <a:solidFill>
                  <a:srgbClr val="00B3EB">
                    <a:alpha val="100000"/>
                  </a:srgbClr>
                </a:solidFill>
                <a:latin typeface="Rokkitt Bold" pitchFamily="34" charset="0"/>
                <a:ea typeface="Rokkitt Bold" pitchFamily="34" charset="-122"/>
              </a:rPr>
              <a:t>PRESENTED</a:t>
            </a:r>
            <a:r>
              <a:rPr lang="en-US" sz="7500" dirty="0" smtClean="0">
                <a:solidFill>
                  <a:srgbClr val="00B3EB">
                    <a:alpha val="100000"/>
                  </a:srgbClr>
                </a:solidFill>
                <a:latin typeface="Rokkitt Bold" pitchFamily="34" charset="0"/>
                <a:ea typeface="Rokkitt Bold" pitchFamily="34" charset="-122"/>
              </a:rPr>
              <a:t> BY</a:t>
            </a:r>
            <a:endParaRPr lang="en-US" sz="7500" dirty="0"/>
          </a:p>
        </p:txBody>
      </p:sp>
      <p:graphicFrame>
        <p:nvGraphicFramePr>
          <p:cNvPr id="10" name="Table 9"/>
          <p:cNvGraphicFramePr>
            <a:graphicFrameLocks noGrp="1"/>
          </p:cNvGraphicFramePr>
          <p:nvPr>
            <p:extLst>
              <p:ext uri="{D42A27DB-BD31-4B8C-83A1-F6EECF244321}">
                <p14:modId xmlns:p14="http://schemas.microsoft.com/office/powerpoint/2010/main" val="1604451479"/>
              </p:ext>
            </p:extLst>
          </p:nvPr>
        </p:nvGraphicFramePr>
        <p:xfrm>
          <a:off x="3228204" y="5644661"/>
          <a:ext cx="14736074" cy="4431324"/>
        </p:xfrm>
        <a:graphic>
          <a:graphicData uri="http://schemas.openxmlformats.org/drawingml/2006/table">
            <a:tbl>
              <a:tblPr bandRow="1" bandCol="1">
                <a:tableStyleId>{5202B0CA-FC54-4496-8BCA-5EF66A818D29}</a:tableStyleId>
              </a:tblPr>
              <a:tblGrid>
                <a:gridCol w="7368037"/>
                <a:gridCol w="7368037"/>
              </a:tblGrid>
              <a:tr h="1494693">
                <a:tc>
                  <a:txBody>
                    <a:bodyPr/>
                    <a:lstStyle/>
                    <a:p>
                      <a:pPr marL="0" algn="l" defTabSz="914400" rtl="0" eaLnBrk="1" latinLnBrk="0" hangingPunct="1"/>
                      <a:r>
                        <a:rPr lang="en-US" sz="4000" kern="1200" dirty="0" smtClean="0">
                          <a:solidFill>
                            <a:schemeClr val="bg1"/>
                          </a:solidFill>
                          <a:effectLst>
                            <a:outerShdw blurRad="50800" dist="38100" dir="2700000" algn="tl" rotWithShape="0">
                              <a:prstClr val="black">
                                <a:alpha val="40000"/>
                              </a:prstClr>
                            </a:outerShdw>
                          </a:effectLst>
                        </a:rPr>
                        <a:t>19203003-Md. </a:t>
                      </a:r>
                      <a:r>
                        <a:rPr lang="en-US" sz="4000" kern="1200" dirty="0" err="1" smtClean="0">
                          <a:solidFill>
                            <a:schemeClr val="bg1"/>
                          </a:solidFill>
                          <a:effectLst>
                            <a:outerShdw blurRad="50800" dist="38100" dir="2700000" algn="tl" rotWithShape="0">
                              <a:prstClr val="black">
                                <a:alpha val="40000"/>
                              </a:prstClr>
                            </a:outerShdw>
                          </a:effectLst>
                        </a:rPr>
                        <a:t>Ruhul</a:t>
                      </a:r>
                      <a:r>
                        <a:rPr lang="en-US" sz="4000" kern="1200" dirty="0" smtClean="0">
                          <a:solidFill>
                            <a:schemeClr val="bg1"/>
                          </a:solidFill>
                          <a:effectLst>
                            <a:outerShdw blurRad="50800" dist="38100" dir="2700000" algn="tl" rotWithShape="0">
                              <a:prstClr val="black">
                                <a:alpha val="40000"/>
                              </a:prstClr>
                            </a:outerShdw>
                          </a:effectLst>
                        </a:rPr>
                        <a:t> Amin</a:t>
                      </a:r>
                      <a:endParaRPr lang="en-US" sz="4000" kern="1200" dirty="0">
                        <a:solidFill>
                          <a:schemeClr val="bg1"/>
                        </a:solidFill>
                        <a:effectLst>
                          <a:outerShdw blurRad="50800" dist="38100" dir="2700000" algn="tl" rotWithShape="0">
                            <a:prstClr val="black">
                              <a:alpha val="40000"/>
                            </a:prstClr>
                          </a:outerShdw>
                        </a:effectLst>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r>
                        <a:rPr lang="en-US" sz="4000" dirty="0" smtClean="0">
                          <a:solidFill>
                            <a:schemeClr val="bg1"/>
                          </a:solidFill>
                          <a:effectLst>
                            <a:outerShdw blurRad="50800" dist="38100" dir="2700000" algn="tl" rotWithShape="0">
                              <a:prstClr val="black">
                                <a:alpha val="40000"/>
                              </a:prstClr>
                            </a:outerShdw>
                          </a:effectLst>
                        </a:rPr>
                        <a:t>19203011-Mohammad</a:t>
                      </a:r>
                      <a:r>
                        <a:rPr lang="en-US" sz="4000" baseline="0" dirty="0" smtClean="0">
                          <a:solidFill>
                            <a:schemeClr val="bg1"/>
                          </a:solidFill>
                          <a:effectLst>
                            <a:outerShdw blurRad="50800" dist="38100" dir="2700000" algn="tl" rotWithShape="0">
                              <a:prstClr val="black">
                                <a:alpha val="40000"/>
                              </a:prstClr>
                            </a:outerShdw>
                          </a:effectLst>
                        </a:rPr>
                        <a:t> Ali </a:t>
                      </a:r>
                      <a:r>
                        <a:rPr lang="en-US" sz="4000" baseline="0" dirty="0" err="1" smtClean="0">
                          <a:solidFill>
                            <a:schemeClr val="bg1"/>
                          </a:solidFill>
                          <a:effectLst>
                            <a:outerShdw blurRad="50800" dist="38100" dir="2700000" algn="tl" rotWithShape="0">
                              <a:prstClr val="black">
                                <a:alpha val="40000"/>
                              </a:prstClr>
                            </a:outerShdw>
                          </a:effectLst>
                        </a:rPr>
                        <a:t>Remon</a:t>
                      </a:r>
                      <a:endParaRPr lang="en-US" sz="4000" dirty="0">
                        <a:solidFill>
                          <a:schemeClr val="bg1"/>
                        </a:solidFill>
                        <a:effectLst>
                          <a:outerShdw blurRad="50800" dist="38100" dir="2700000" algn="tl" rotWithShape="0">
                            <a:prstClr val="black">
                              <a:alpha val="40000"/>
                            </a:prstClr>
                          </a:outerShdw>
                        </a:effectLs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r>
              <a:tr h="1404273">
                <a:tc>
                  <a:txBody>
                    <a:bodyPr/>
                    <a:lstStyle/>
                    <a:p>
                      <a:pPr marL="0" algn="l" defTabSz="914400" rtl="0" eaLnBrk="1" latinLnBrk="0" hangingPunct="1"/>
                      <a:r>
                        <a:rPr lang="en-US" sz="4000" kern="1200" dirty="0" smtClean="0">
                          <a:solidFill>
                            <a:schemeClr val="bg1"/>
                          </a:solidFill>
                          <a:effectLst>
                            <a:outerShdw blurRad="50800" dist="38100" dir="2700000" algn="tl" rotWithShape="0">
                              <a:prstClr val="black">
                                <a:alpha val="40000"/>
                              </a:prstClr>
                            </a:outerShdw>
                          </a:effectLst>
                        </a:rPr>
                        <a:t>19203056-Md. </a:t>
                      </a:r>
                      <a:r>
                        <a:rPr lang="en-US" sz="4000" kern="1200" dirty="0" err="1" smtClean="0">
                          <a:solidFill>
                            <a:schemeClr val="bg1"/>
                          </a:solidFill>
                          <a:effectLst>
                            <a:outerShdw blurRad="50800" dist="38100" dir="2700000" algn="tl" rotWithShape="0">
                              <a:prstClr val="black">
                                <a:alpha val="40000"/>
                              </a:prstClr>
                            </a:outerShdw>
                          </a:effectLst>
                        </a:rPr>
                        <a:t>Toslim</a:t>
                      </a:r>
                      <a:r>
                        <a:rPr lang="en-US" sz="4000" kern="1200" dirty="0" smtClean="0">
                          <a:solidFill>
                            <a:schemeClr val="bg1"/>
                          </a:solidFill>
                          <a:effectLst>
                            <a:outerShdw blurRad="50800" dist="38100" dir="2700000" algn="tl" rotWithShape="0">
                              <a:prstClr val="black">
                                <a:alpha val="40000"/>
                              </a:prstClr>
                            </a:outerShdw>
                          </a:effectLst>
                        </a:rPr>
                        <a:t> Hasan Ashik</a:t>
                      </a:r>
                      <a:endParaRPr lang="en-US" sz="4000" kern="1200" dirty="0">
                        <a:solidFill>
                          <a:schemeClr val="bg1"/>
                        </a:solidFill>
                        <a:effectLst>
                          <a:outerShdw blurRad="50800" dist="38100" dir="2700000" algn="tl" rotWithShape="0">
                            <a:prstClr val="black">
                              <a:alpha val="40000"/>
                            </a:prstClr>
                          </a:outerShdw>
                        </a:effectLst>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r>
                        <a:rPr lang="en-US" sz="4000" dirty="0" smtClean="0">
                          <a:solidFill>
                            <a:schemeClr val="bg1"/>
                          </a:solidFill>
                          <a:effectLst>
                            <a:outerShdw blurRad="50800" dist="38100" dir="2700000" algn="tl" rotWithShape="0">
                              <a:prstClr val="black">
                                <a:alpha val="40000"/>
                              </a:prstClr>
                            </a:outerShdw>
                          </a:effectLst>
                        </a:rPr>
                        <a:t>19203113-Ahmed </a:t>
                      </a:r>
                      <a:r>
                        <a:rPr lang="en-US" sz="4000" dirty="0" err="1" smtClean="0">
                          <a:solidFill>
                            <a:schemeClr val="bg1"/>
                          </a:solidFill>
                          <a:effectLst>
                            <a:outerShdw blurRad="50800" dist="38100" dir="2700000" algn="tl" rotWithShape="0">
                              <a:prstClr val="black">
                                <a:alpha val="40000"/>
                              </a:prstClr>
                            </a:outerShdw>
                          </a:effectLst>
                        </a:rPr>
                        <a:t>Imtiaz</a:t>
                      </a:r>
                      <a:r>
                        <a:rPr lang="en-US" sz="4000" dirty="0" smtClean="0">
                          <a:solidFill>
                            <a:schemeClr val="bg1"/>
                          </a:solidFill>
                          <a:effectLst>
                            <a:outerShdw blurRad="50800" dist="38100" dir="2700000" algn="tl" rotWithShape="0">
                              <a:prstClr val="black">
                                <a:alpha val="40000"/>
                              </a:prstClr>
                            </a:outerShdw>
                          </a:effectLst>
                        </a:rPr>
                        <a:t> </a:t>
                      </a:r>
                      <a:r>
                        <a:rPr lang="en-US" sz="4000" dirty="0" err="1" smtClean="0">
                          <a:solidFill>
                            <a:schemeClr val="bg1"/>
                          </a:solidFill>
                          <a:effectLst>
                            <a:outerShdw blurRad="50800" dist="38100" dir="2700000" algn="tl" rotWithShape="0">
                              <a:prstClr val="black">
                                <a:alpha val="40000"/>
                              </a:prstClr>
                            </a:outerShdw>
                          </a:effectLst>
                        </a:rPr>
                        <a:t>Mahim</a:t>
                      </a:r>
                      <a:endParaRPr lang="en-US" sz="4000" dirty="0">
                        <a:solidFill>
                          <a:schemeClr val="bg1"/>
                        </a:solidFill>
                        <a:effectLst>
                          <a:outerShdw blurRad="50800" dist="38100" dir="2700000" algn="tl" rotWithShape="0">
                            <a:prstClr val="black">
                              <a:alpha val="40000"/>
                            </a:prstClr>
                          </a:outerShdw>
                        </a:effectLs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r>
              <a:tr h="1532358">
                <a:tc>
                  <a:txBody>
                    <a:bodyPr/>
                    <a:lstStyle/>
                    <a:p>
                      <a:pPr marL="0" algn="l" defTabSz="914400" rtl="0" eaLnBrk="1" latinLnBrk="0" hangingPunct="1"/>
                      <a:r>
                        <a:rPr lang="en-US" sz="4000" kern="1200" dirty="0" smtClean="0">
                          <a:solidFill>
                            <a:schemeClr val="bg1"/>
                          </a:solidFill>
                          <a:effectLst>
                            <a:outerShdw blurRad="50800" dist="38100" dir="2700000" algn="tl" rotWithShape="0">
                              <a:prstClr val="black">
                                <a:alpha val="40000"/>
                              </a:prstClr>
                            </a:outerShdw>
                          </a:effectLst>
                        </a:rPr>
                        <a:t>19203142-Shakhawat Hossain Akash</a:t>
                      </a:r>
                      <a:endParaRPr lang="en-US" sz="4000" kern="1200" dirty="0">
                        <a:solidFill>
                          <a:schemeClr val="bg1"/>
                        </a:solidFill>
                        <a:effectLst>
                          <a:outerShdw blurRad="50800" dist="38100" dir="2700000" algn="tl" rotWithShape="0">
                            <a:prstClr val="black">
                              <a:alpha val="40000"/>
                            </a:prstClr>
                          </a:outerShdw>
                        </a:effectLst>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r>
                        <a:rPr lang="en-US" sz="4000" dirty="0" smtClean="0">
                          <a:solidFill>
                            <a:schemeClr val="bg1"/>
                          </a:solidFill>
                          <a:effectLst>
                            <a:outerShdw blurRad="50800" dist="38100" dir="2700000" algn="tl" rotWithShape="0">
                              <a:prstClr val="black">
                                <a:alpha val="40000"/>
                              </a:prstClr>
                            </a:outerShdw>
                          </a:effectLst>
                        </a:rPr>
                        <a:t>19203145-Toushiful </a:t>
                      </a:r>
                      <a:r>
                        <a:rPr lang="en-US" sz="4000" dirty="0" err="1" smtClean="0">
                          <a:solidFill>
                            <a:schemeClr val="bg1"/>
                          </a:solidFill>
                          <a:effectLst>
                            <a:outerShdw blurRad="50800" dist="38100" dir="2700000" algn="tl" rotWithShape="0">
                              <a:prstClr val="black">
                                <a:alpha val="40000"/>
                              </a:prstClr>
                            </a:outerShdw>
                          </a:effectLst>
                        </a:rPr>
                        <a:t>Ferdous</a:t>
                      </a:r>
                      <a:r>
                        <a:rPr lang="en-US" sz="4000" dirty="0" smtClean="0">
                          <a:solidFill>
                            <a:schemeClr val="bg1"/>
                          </a:solidFill>
                          <a:effectLst>
                            <a:outerShdw blurRad="50800" dist="38100" dir="2700000" algn="tl" rotWithShape="0">
                              <a:prstClr val="black">
                                <a:alpha val="40000"/>
                              </a:prstClr>
                            </a:outerShdw>
                          </a:effectLst>
                        </a:rPr>
                        <a:t> </a:t>
                      </a:r>
                      <a:r>
                        <a:rPr lang="en-US" sz="4000" dirty="0" err="1" smtClean="0">
                          <a:solidFill>
                            <a:schemeClr val="bg1"/>
                          </a:solidFill>
                          <a:effectLst>
                            <a:outerShdw blurRad="50800" dist="38100" dir="2700000" algn="tl" rotWithShape="0">
                              <a:prstClr val="black">
                                <a:alpha val="40000"/>
                              </a:prstClr>
                            </a:outerShdw>
                          </a:effectLst>
                        </a:rPr>
                        <a:t>Badhan</a:t>
                      </a:r>
                      <a:endParaRPr lang="en-US" sz="4000" dirty="0">
                        <a:solidFill>
                          <a:schemeClr val="bg1"/>
                        </a:solidFill>
                        <a:effectLst>
                          <a:outerShdw blurRad="50800" dist="38100" dir="2700000" algn="tl" rotWithShape="0">
                            <a:prstClr val="black">
                              <a:alpha val="40000"/>
                            </a:prstClr>
                          </a:outerShdw>
                        </a:effectLs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r>
            </a:tbl>
          </a:graphicData>
        </a:graphic>
      </p:graphicFrame>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442" y="2617787"/>
            <a:ext cx="16698790" cy="805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9">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14797349" y="698500"/>
            <a:ext cx="8573572" cy="1765300"/>
          </a:xfrm>
          <a:prstGeom prst="rect">
            <a:avLst/>
          </a:prstGeom>
        </p:spPr>
      </p:pic>
      <p:sp>
        <p:nvSpPr>
          <p:cNvPr id="6" name="Text 1"/>
          <p:cNvSpPr/>
          <p:nvPr/>
        </p:nvSpPr>
        <p:spPr>
          <a:xfrm>
            <a:off x="15559445" y="1003300"/>
            <a:ext cx="7388090"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A Magic Picture</a:t>
            </a:r>
            <a:endParaRPr lang="en-US" sz="8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15419727" y="0"/>
            <a:ext cx="8103613" cy="13716000"/>
          </a:xfrm>
          <a:prstGeom prst="rect">
            <a:avLst/>
          </a:prstGeom>
          <a:noFill/>
          <a:ln w="50800">
            <a:solidFill>
              <a:srgbClr val="00B3EB"/>
            </a:solidFill>
            <a:prstDash val="solid"/>
          </a:ln>
        </p:spPr>
      </p:sp>
      <p:sp>
        <p:nvSpPr>
          <p:cNvPr id="4" name="Shape 1"/>
          <p:cNvSpPr/>
          <p:nvPr/>
        </p:nvSpPr>
        <p:spPr>
          <a:xfrm>
            <a:off x="23370921" y="10515600"/>
            <a:ext cx="1016127" cy="3200400"/>
          </a:xfrm>
          <a:prstGeom prst="rect">
            <a:avLst/>
          </a:prstGeom>
          <a:noFill/>
          <a:ln/>
        </p:spPr>
      </p:sp>
      <p:pic>
        <p:nvPicPr>
          <p:cNvPr id="5"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6" name="Image 2" descr="preencoded.png"/>
          <p:cNvPicPr>
            <a:picLocks noChangeAspect="1"/>
          </p:cNvPicPr>
          <p:nvPr/>
        </p:nvPicPr>
        <p:blipFill>
          <a:blip r:embed="rId5"/>
          <a:stretch>
            <a:fillRect/>
          </a:stretch>
        </p:blipFill>
        <p:spPr>
          <a:xfrm>
            <a:off x="508063" y="3911600"/>
            <a:ext cx="14479810" cy="7861300"/>
          </a:xfrm>
          <a:prstGeom prst="rect">
            <a:avLst/>
          </a:prstGeom>
        </p:spPr>
      </p:pic>
      <p:pic>
        <p:nvPicPr>
          <p:cNvPr id="7" name="Image 3" descr="preencoded.png"/>
          <p:cNvPicPr>
            <a:picLocks noChangeAspect="1"/>
          </p:cNvPicPr>
          <p:nvPr/>
        </p:nvPicPr>
        <p:blipFill>
          <a:blip r:embed="rId6"/>
          <a:stretch>
            <a:fillRect/>
          </a:stretch>
        </p:blipFill>
        <p:spPr>
          <a:xfrm>
            <a:off x="5582348" y="1003300"/>
            <a:ext cx="13209651" cy="1765300"/>
          </a:xfrm>
          <a:prstGeom prst="rect">
            <a:avLst/>
          </a:prstGeom>
        </p:spPr>
      </p:pic>
      <p:sp>
        <p:nvSpPr>
          <p:cNvPr id="8" name="Text 2"/>
          <p:cNvSpPr/>
          <p:nvPr/>
        </p:nvSpPr>
        <p:spPr>
          <a:xfrm>
            <a:off x="6344443" y="1308100"/>
            <a:ext cx="12024170"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Fantasy Realm at a Glance</a:t>
            </a:r>
            <a:endParaRPr lang="en-US" sz="8000" dirty="0"/>
          </a:p>
        </p:txBody>
      </p:sp>
      <p:sp>
        <p:nvSpPr>
          <p:cNvPr id="9" name="Shape 3"/>
          <p:cNvSpPr/>
          <p:nvPr/>
        </p:nvSpPr>
        <p:spPr>
          <a:xfrm>
            <a:off x="16118315" y="3695700"/>
            <a:ext cx="6935067" cy="1841500"/>
          </a:xfrm>
          <a:prstGeom prst="rect">
            <a:avLst/>
          </a:prstGeom>
          <a:noFill/>
          <a:ln/>
        </p:spPr>
      </p:sp>
      <p:sp>
        <p:nvSpPr>
          <p:cNvPr id="10" name="Shape 4"/>
          <p:cNvSpPr/>
          <p:nvPr/>
        </p:nvSpPr>
        <p:spPr>
          <a:xfrm>
            <a:off x="16118315" y="3695700"/>
            <a:ext cx="6935067" cy="1841500"/>
          </a:xfrm>
          <a:prstGeom prst="rect">
            <a:avLst/>
          </a:prstGeom>
          <a:noFill/>
          <a:ln/>
        </p:spPr>
      </p:sp>
      <p:sp>
        <p:nvSpPr>
          <p:cNvPr id="11" name="Text 5"/>
          <p:cNvSpPr/>
          <p:nvPr/>
        </p:nvSpPr>
        <p:spPr>
          <a:xfrm>
            <a:off x="16118315" y="3695700"/>
            <a:ext cx="7138292"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The Enchanted Forest</a:t>
            </a:r>
            <a:endParaRPr lang="en-US" sz="4800" dirty="0"/>
          </a:p>
        </p:txBody>
      </p:sp>
      <p:sp>
        <p:nvSpPr>
          <p:cNvPr id="12" name="Text 6"/>
          <p:cNvSpPr/>
          <p:nvPr/>
        </p:nvSpPr>
        <p:spPr>
          <a:xfrm>
            <a:off x="16118315" y="4495800"/>
            <a:ext cx="7070550"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magical forest filled with talking animals and enchanted creatures.</a:t>
            </a:r>
            <a:endParaRPr lang="en-US" sz="3200" dirty="0"/>
          </a:p>
        </p:txBody>
      </p:sp>
      <p:sp>
        <p:nvSpPr>
          <p:cNvPr id="13" name="Shape 7"/>
          <p:cNvSpPr/>
          <p:nvPr/>
        </p:nvSpPr>
        <p:spPr>
          <a:xfrm>
            <a:off x="16118315" y="6864350"/>
            <a:ext cx="6935067" cy="1841500"/>
          </a:xfrm>
          <a:prstGeom prst="rect">
            <a:avLst/>
          </a:prstGeom>
          <a:noFill/>
          <a:ln/>
        </p:spPr>
      </p:sp>
      <p:sp>
        <p:nvSpPr>
          <p:cNvPr id="14" name="Shape 8"/>
          <p:cNvSpPr/>
          <p:nvPr/>
        </p:nvSpPr>
        <p:spPr>
          <a:xfrm>
            <a:off x="16118315" y="6864350"/>
            <a:ext cx="6935067" cy="1841500"/>
          </a:xfrm>
          <a:prstGeom prst="rect">
            <a:avLst/>
          </a:prstGeom>
          <a:noFill/>
          <a:ln/>
        </p:spPr>
      </p:sp>
      <p:sp>
        <p:nvSpPr>
          <p:cNvPr id="15" name="Text 9"/>
          <p:cNvSpPr/>
          <p:nvPr/>
        </p:nvSpPr>
        <p:spPr>
          <a:xfrm>
            <a:off x="16118315" y="6864350"/>
            <a:ext cx="7138292"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The Crystal Caves</a:t>
            </a:r>
            <a:endParaRPr lang="en-US" sz="4800" dirty="0"/>
          </a:p>
        </p:txBody>
      </p:sp>
      <p:sp>
        <p:nvSpPr>
          <p:cNvPr id="16" name="Text 10"/>
          <p:cNvSpPr/>
          <p:nvPr/>
        </p:nvSpPr>
        <p:spPr>
          <a:xfrm>
            <a:off x="16118315" y="7664450"/>
            <a:ext cx="7070550"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network of underground caves filled with precious gems and crystals.</a:t>
            </a:r>
            <a:endParaRPr lang="en-US" sz="3200" dirty="0"/>
          </a:p>
        </p:txBody>
      </p:sp>
      <p:sp>
        <p:nvSpPr>
          <p:cNvPr id="17" name="Shape 11"/>
          <p:cNvSpPr/>
          <p:nvPr/>
        </p:nvSpPr>
        <p:spPr>
          <a:xfrm>
            <a:off x="16118315" y="10026650"/>
            <a:ext cx="6935067" cy="1841500"/>
          </a:xfrm>
          <a:prstGeom prst="rect">
            <a:avLst/>
          </a:prstGeom>
          <a:noFill/>
          <a:ln/>
        </p:spPr>
      </p:sp>
      <p:sp>
        <p:nvSpPr>
          <p:cNvPr id="18" name="Shape 12"/>
          <p:cNvSpPr/>
          <p:nvPr/>
        </p:nvSpPr>
        <p:spPr>
          <a:xfrm>
            <a:off x="16118315" y="10026650"/>
            <a:ext cx="6935067" cy="1841500"/>
          </a:xfrm>
          <a:prstGeom prst="rect">
            <a:avLst/>
          </a:prstGeom>
          <a:noFill/>
          <a:ln/>
        </p:spPr>
      </p:sp>
      <p:sp>
        <p:nvSpPr>
          <p:cNvPr id="19" name="Text 13"/>
          <p:cNvSpPr/>
          <p:nvPr/>
        </p:nvSpPr>
        <p:spPr>
          <a:xfrm>
            <a:off x="16118315" y="10026650"/>
            <a:ext cx="7138292"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The Dragon's Lair</a:t>
            </a:r>
            <a:endParaRPr lang="en-US" sz="4800" dirty="0"/>
          </a:p>
        </p:txBody>
      </p:sp>
      <p:sp>
        <p:nvSpPr>
          <p:cNvPr id="20" name="Text 14"/>
          <p:cNvSpPr/>
          <p:nvPr/>
        </p:nvSpPr>
        <p:spPr>
          <a:xfrm>
            <a:off x="16118315" y="10826750"/>
            <a:ext cx="7070550"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dangerous and mysterious place where dragons reside.</a:t>
            </a:r>
            <a:endParaRPr 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9234054" y="546100"/>
            <a:ext cx="5931641" cy="1765300"/>
          </a:xfrm>
          <a:prstGeom prst="rect">
            <a:avLst/>
          </a:prstGeom>
        </p:spPr>
      </p:pic>
      <p:sp>
        <p:nvSpPr>
          <p:cNvPr id="6" name="Text 1"/>
          <p:cNvSpPr/>
          <p:nvPr/>
        </p:nvSpPr>
        <p:spPr>
          <a:xfrm>
            <a:off x="9996149" y="850900"/>
            <a:ext cx="4746160"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The Team</a:t>
            </a:r>
            <a:endParaRPr lang="en-US" sz="8000" dirty="0"/>
          </a:p>
        </p:txBody>
      </p:sp>
      <p:sp>
        <p:nvSpPr>
          <p:cNvPr id="7" name="Shape 2"/>
          <p:cNvSpPr/>
          <p:nvPr/>
        </p:nvSpPr>
        <p:spPr>
          <a:xfrm>
            <a:off x="4369346" y="3784600"/>
            <a:ext cx="6096762" cy="8585200"/>
          </a:xfrm>
          <a:prstGeom prst="rect">
            <a:avLst/>
          </a:prstGeom>
          <a:noFill/>
          <a:ln/>
        </p:spPr>
      </p:sp>
      <p:pic>
        <p:nvPicPr>
          <p:cNvPr id="8" name="Image 3" descr="preencoded.png"/>
          <p:cNvPicPr>
            <a:picLocks noChangeAspect="1"/>
          </p:cNvPicPr>
          <p:nvPr/>
        </p:nvPicPr>
        <p:blipFill>
          <a:blip r:embed="rId6"/>
          <a:stretch>
            <a:fillRect/>
          </a:stretch>
        </p:blipFill>
        <p:spPr>
          <a:xfrm>
            <a:off x="4369346" y="3784600"/>
            <a:ext cx="6096762" cy="6096000"/>
          </a:xfrm>
          <a:prstGeom prst="rect">
            <a:avLst/>
          </a:prstGeom>
        </p:spPr>
      </p:pic>
      <p:sp>
        <p:nvSpPr>
          <p:cNvPr id="9" name="Shape 3"/>
          <p:cNvSpPr/>
          <p:nvPr/>
        </p:nvSpPr>
        <p:spPr>
          <a:xfrm>
            <a:off x="4369346" y="10998200"/>
            <a:ext cx="6096762" cy="1371600"/>
          </a:xfrm>
          <a:prstGeom prst="rect">
            <a:avLst/>
          </a:prstGeom>
          <a:noFill/>
          <a:ln/>
        </p:spPr>
      </p:sp>
      <p:sp>
        <p:nvSpPr>
          <p:cNvPr id="10" name="Shape 4"/>
          <p:cNvSpPr/>
          <p:nvPr/>
        </p:nvSpPr>
        <p:spPr>
          <a:xfrm>
            <a:off x="4369346" y="10998200"/>
            <a:ext cx="6096762" cy="1371600"/>
          </a:xfrm>
          <a:prstGeom prst="rect">
            <a:avLst/>
          </a:prstGeom>
          <a:noFill/>
          <a:ln/>
        </p:spPr>
      </p:sp>
      <p:sp>
        <p:nvSpPr>
          <p:cNvPr id="11" name="Text 5"/>
          <p:cNvSpPr/>
          <p:nvPr/>
        </p:nvSpPr>
        <p:spPr>
          <a:xfrm>
            <a:off x="4267733" y="10998200"/>
            <a:ext cx="6299987"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Eldruin</a:t>
            </a:r>
            <a:endParaRPr lang="en-US" sz="4800" dirty="0"/>
          </a:p>
        </p:txBody>
      </p:sp>
      <p:sp>
        <p:nvSpPr>
          <p:cNvPr id="12" name="Text 6"/>
          <p:cNvSpPr/>
          <p:nvPr/>
        </p:nvSpPr>
        <p:spPr>
          <a:xfrm>
            <a:off x="4301604" y="11849100"/>
            <a:ext cx="6232246"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Fire Mage</a:t>
            </a:r>
            <a:endParaRPr lang="en-US" sz="3200" dirty="0"/>
          </a:p>
        </p:txBody>
      </p:sp>
      <p:pic>
        <p:nvPicPr>
          <p:cNvPr id="13" name="Image 4" descr="preencoded.png"/>
          <p:cNvPicPr>
            <a:picLocks noChangeAspect="1"/>
          </p:cNvPicPr>
          <p:nvPr/>
        </p:nvPicPr>
        <p:blipFill>
          <a:blip r:embed="rId7"/>
          <a:stretch>
            <a:fillRect/>
          </a:stretch>
        </p:blipFill>
        <p:spPr>
          <a:xfrm>
            <a:off x="3861283" y="3225800"/>
            <a:ext cx="7278010" cy="7277100"/>
          </a:xfrm>
          <a:prstGeom prst="rect">
            <a:avLst/>
          </a:prstGeom>
        </p:spPr>
      </p:pic>
      <p:sp>
        <p:nvSpPr>
          <p:cNvPr id="14" name="Shape 7"/>
          <p:cNvSpPr/>
          <p:nvPr/>
        </p:nvSpPr>
        <p:spPr>
          <a:xfrm>
            <a:off x="13920940" y="3784600"/>
            <a:ext cx="6096762" cy="8585200"/>
          </a:xfrm>
          <a:prstGeom prst="rect">
            <a:avLst/>
          </a:prstGeom>
          <a:noFill/>
          <a:ln/>
        </p:spPr>
      </p:sp>
      <p:pic>
        <p:nvPicPr>
          <p:cNvPr id="15" name="Image 5" descr="preencoded.png"/>
          <p:cNvPicPr>
            <a:picLocks noChangeAspect="1"/>
          </p:cNvPicPr>
          <p:nvPr/>
        </p:nvPicPr>
        <p:blipFill>
          <a:blip r:embed="rId8"/>
          <a:stretch>
            <a:fillRect/>
          </a:stretch>
        </p:blipFill>
        <p:spPr>
          <a:xfrm>
            <a:off x="13920940" y="3784600"/>
            <a:ext cx="6096762" cy="6096000"/>
          </a:xfrm>
          <a:prstGeom prst="rect">
            <a:avLst/>
          </a:prstGeom>
        </p:spPr>
      </p:pic>
      <p:sp>
        <p:nvSpPr>
          <p:cNvPr id="16" name="Shape 8"/>
          <p:cNvSpPr/>
          <p:nvPr/>
        </p:nvSpPr>
        <p:spPr>
          <a:xfrm>
            <a:off x="13920940" y="10998200"/>
            <a:ext cx="6096762" cy="1371600"/>
          </a:xfrm>
          <a:prstGeom prst="rect">
            <a:avLst/>
          </a:prstGeom>
          <a:noFill/>
          <a:ln/>
        </p:spPr>
      </p:sp>
      <p:sp>
        <p:nvSpPr>
          <p:cNvPr id="17" name="Shape 9"/>
          <p:cNvSpPr/>
          <p:nvPr/>
        </p:nvSpPr>
        <p:spPr>
          <a:xfrm>
            <a:off x="13920940" y="10998200"/>
            <a:ext cx="6096762" cy="1371600"/>
          </a:xfrm>
          <a:prstGeom prst="rect">
            <a:avLst/>
          </a:prstGeom>
          <a:noFill/>
          <a:ln/>
        </p:spPr>
      </p:sp>
      <p:sp>
        <p:nvSpPr>
          <p:cNvPr id="18" name="Text 10"/>
          <p:cNvSpPr/>
          <p:nvPr/>
        </p:nvSpPr>
        <p:spPr>
          <a:xfrm>
            <a:off x="13819327" y="10998200"/>
            <a:ext cx="6299987"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Elementalen</a:t>
            </a:r>
            <a:endParaRPr lang="en-US" sz="4800" dirty="0"/>
          </a:p>
        </p:txBody>
      </p:sp>
      <p:sp>
        <p:nvSpPr>
          <p:cNvPr id="19" name="Text 11"/>
          <p:cNvSpPr/>
          <p:nvPr/>
        </p:nvSpPr>
        <p:spPr>
          <a:xfrm>
            <a:off x="13853198" y="11849100"/>
            <a:ext cx="6232246" cy="6561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Guardian</a:t>
            </a:r>
            <a:endParaRPr lang="en-US" sz="3200" dirty="0"/>
          </a:p>
        </p:txBody>
      </p:sp>
      <p:pic>
        <p:nvPicPr>
          <p:cNvPr id="20" name="Image 6" descr="preencoded.png"/>
          <p:cNvPicPr>
            <a:picLocks noChangeAspect="1"/>
          </p:cNvPicPr>
          <p:nvPr/>
        </p:nvPicPr>
        <p:blipFill>
          <a:blip r:embed="rId7"/>
          <a:stretch>
            <a:fillRect/>
          </a:stretch>
        </p:blipFill>
        <p:spPr>
          <a:xfrm>
            <a:off x="13412876" y="3225800"/>
            <a:ext cx="7278010" cy="7277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sp>
        <p:nvSpPr>
          <p:cNvPr id="5" name="Shape 1"/>
          <p:cNvSpPr/>
          <p:nvPr/>
        </p:nvSpPr>
        <p:spPr>
          <a:xfrm>
            <a:off x="2184673" y="2349500"/>
            <a:ext cx="10923365" cy="8788400"/>
          </a:xfrm>
          <a:prstGeom prst="roundRect">
            <a:avLst>
              <a:gd name="adj" fmla="val 14462"/>
            </a:avLst>
          </a:prstGeom>
          <a:noFill/>
          <a:ln/>
        </p:spPr>
      </p:sp>
      <p:pic>
        <p:nvPicPr>
          <p:cNvPr id="6" name="Image 2" descr="preencoded.png"/>
          <p:cNvPicPr>
            <a:picLocks noChangeAspect="1"/>
          </p:cNvPicPr>
          <p:nvPr/>
        </p:nvPicPr>
        <p:blipFill>
          <a:blip r:embed="rId5"/>
          <a:stretch>
            <a:fillRect/>
          </a:stretch>
        </p:blipFill>
        <p:spPr>
          <a:xfrm>
            <a:off x="2997575" y="3162300"/>
            <a:ext cx="9297562" cy="2921000"/>
          </a:xfrm>
          <a:prstGeom prst="rect">
            <a:avLst/>
          </a:prstGeom>
        </p:spPr>
      </p:pic>
      <p:sp>
        <p:nvSpPr>
          <p:cNvPr id="7" name="Text 2"/>
          <p:cNvSpPr/>
          <p:nvPr/>
        </p:nvSpPr>
        <p:spPr>
          <a:xfrm>
            <a:off x="3759670" y="3467100"/>
            <a:ext cx="8112081" cy="26500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Thank you for</a:t>
            </a:r>
            <a:endParaRPr lang="en-US" sz="8000" dirty="0"/>
          </a:p>
          <a:p>
            <a:pPr algn="l"/>
            <a:r>
              <a:rPr lang="en-US" sz="8000" dirty="0">
                <a:solidFill>
                  <a:srgbClr val="00B3EB">
                    <a:alpha val="100000"/>
                  </a:srgbClr>
                </a:solidFill>
                <a:latin typeface="Rokkitt Bold" pitchFamily="34" charset="0"/>
                <a:ea typeface="Rokkitt Bold" pitchFamily="34" charset="-122"/>
                <a:cs typeface="Rokkitt Bold" pitchFamily="34" charset="-120"/>
              </a:rPr>
              <a:t>choosing EaTemp</a:t>
            </a:r>
            <a:endParaRPr lang="en-US" sz="8000" dirty="0"/>
          </a:p>
        </p:txBody>
      </p:sp>
      <p:sp>
        <p:nvSpPr>
          <p:cNvPr id="8" name="Text 3"/>
          <p:cNvSpPr/>
          <p:nvPr/>
        </p:nvSpPr>
        <p:spPr>
          <a:xfrm>
            <a:off x="2997575" y="6692900"/>
            <a:ext cx="9433046" cy="37676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We offer free and high-quality slides templates for your presentations. We appreciate you choosing us and hope our templates have been helpful. </a:t>
            </a:r>
            <a:endParaRPr lang="en-US" sz="3200" dirty="0"/>
          </a:p>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As a new website, we rely on your support to grow, so please help us by sharing our site with your friends and colleagues. </a:t>
            </a:r>
            <a:endParaRPr lang="en-US" sz="3200" dirty="0"/>
          </a:p>
        </p:txBody>
      </p:sp>
      <p:sp>
        <p:nvSpPr>
          <p:cNvPr id="9" name="Text 4"/>
          <p:cNvSpPr/>
          <p:nvPr/>
        </p:nvSpPr>
        <p:spPr>
          <a:xfrm rot="16200000">
            <a:off x="22199488" y="8338542"/>
            <a:ext cx="3645356" cy="469900"/>
          </a:xfrm>
          <a:prstGeom prst="rect">
            <a:avLst/>
          </a:prstGeom>
          <a:noFill/>
          <a:ln/>
        </p:spPr>
        <p:txBody>
          <a:bodyPr wrap="square" lIns="0" tIns="0" rIns="0" bIns="0" rtlCol="0" anchor="t"/>
          <a:lstStyle/>
          <a:p>
            <a:pPr algn="l">
              <a:spcAft>
                <a:spcPts val="4000"/>
              </a:spcAft>
            </a:pPr>
            <a:r>
              <a:rPr lang="en-US" sz="2400" dirty="0">
                <a:solidFill>
                  <a:srgbClr val="000000">
                    <a:alpha val="100000"/>
                  </a:srgbClr>
                </a:solidFill>
                <a:latin typeface="Inter Regular" pitchFamily="34" charset="0"/>
                <a:ea typeface="Inter Regular" pitchFamily="34" charset="-122"/>
                <a:cs typeface="Inter Regular" pitchFamily="34" charset="-120"/>
              </a:rPr>
              <a:t>Credit | Image: </a:t>
            </a:r>
            <a:r>
              <a:rPr lang="en-US" sz="2400" u="sng" dirty="0">
                <a:solidFill>
                  <a:srgbClr val="000000">
                    <a:alpha val="100000"/>
                  </a:srgbClr>
                </a:solidFill>
                <a:latin typeface="Inter Regular" pitchFamily="34" charset="0"/>
                <a:ea typeface="Inter Regular" pitchFamily="34" charset="-122"/>
                <a:cs typeface="Inter Regular" pitchFamily="34" charset="-120"/>
                <a:hlinkClick r:id="rId6" tooltip="Open https://unsplash.com/">
                  <a:extLst>
                    <a:ext uri="{A12FA001-AC4F-418D-AE19-62706E023703}">
                      <ahyp:hlinkClr xmlns:ahyp="http://schemas.microsoft.com/office/drawing/2018/hyperlinkcolor" xmlns="" val="tx"/>
                    </a:ext>
                  </a:extLst>
                </a:hlinkClick>
              </a:rPr>
              <a:t>Unsplash</a:t>
            </a:r>
            <a:r>
              <a:rPr lang="en-US" sz="2400" dirty="0">
                <a:solidFill>
                  <a:srgbClr val="000000">
                    <a:alpha val="100000"/>
                  </a:srgbClr>
                </a:solidFill>
                <a:latin typeface="Inter Regular" pitchFamily="34" charset="0"/>
                <a:ea typeface="Inter Regular" pitchFamily="34" charset="-122"/>
                <a:cs typeface="Inter Regular" pitchFamily="34" charset="-120"/>
              </a:rPr>
              <a:t> </a:t>
            </a:r>
            <a:endParaRPr lang="en-US" sz="2400" dirty="0"/>
          </a:p>
        </p:txBody>
      </p:sp>
      <p:pic>
        <p:nvPicPr>
          <p:cNvPr id="10" name="Image 3" descr="preencoded.png"/>
          <p:cNvPicPr>
            <a:picLocks noChangeAspect="1"/>
          </p:cNvPicPr>
          <p:nvPr/>
        </p:nvPicPr>
        <p:blipFill>
          <a:blip r:embed="rId7"/>
          <a:stretch>
            <a:fillRect/>
          </a:stretch>
        </p:blipFill>
        <p:spPr>
          <a:xfrm>
            <a:off x="1663908" y="965200"/>
            <a:ext cx="11774369" cy="11773098"/>
          </a:xfrm>
          <a:prstGeom prst="rect">
            <a:avLst/>
          </a:prstGeom>
        </p:spPr>
      </p:pic>
      <p:pic>
        <p:nvPicPr>
          <p:cNvPr id="11" name="Image 4" descr="preencoded.png"/>
          <p:cNvPicPr>
            <a:picLocks noChangeAspect="1"/>
          </p:cNvPicPr>
          <p:nvPr/>
        </p:nvPicPr>
        <p:blipFill>
          <a:blip r:embed="rId8"/>
          <a:stretch>
            <a:fillRect/>
          </a:stretch>
        </p:blipFill>
        <p:spPr>
          <a:xfrm>
            <a:off x="13590699" y="965200"/>
            <a:ext cx="9627803" cy="11607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351" y="22860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5" name="Image 2" descr="preencoded.png"/>
          <p:cNvPicPr>
            <a:picLocks noChangeAspect="1"/>
          </p:cNvPicPr>
          <p:nvPr/>
        </p:nvPicPr>
        <p:blipFill>
          <a:blip r:embed="rId4"/>
          <a:stretch>
            <a:fillRect/>
          </a:stretch>
        </p:blipFill>
        <p:spPr>
          <a:xfrm>
            <a:off x="5207651" y="711200"/>
            <a:ext cx="13984448" cy="2463800"/>
          </a:xfrm>
          <a:prstGeom prst="rect">
            <a:avLst/>
          </a:prstGeom>
        </p:spPr>
      </p:pic>
      <p:sp>
        <p:nvSpPr>
          <p:cNvPr id="6" name="Text 1"/>
          <p:cNvSpPr/>
          <p:nvPr/>
        </p:nvSpPr>
        <p:spPr>
          <a:xfrm>
            <a:off x="5969746" y="1016000"/>
            <a:ext cx="13002192" cy="2396067"/>
          </a:xfrm>
          <a:prstGeom prst="rect">
            <a:avLst/>
          </a:prstGeom>
          <a:noFill/>
          <a:ln/>
        </p:spPr>
        <p:txBody>
          <a:bodyPr wrap="square" lIns="0" tIns="0" rIns="0" bIns="0" rtlCol="0" anchor="t"/>
          <a:lstStyle/>
          <a:p>
            <a:pPr algn="l"/>
            <a:r>
              <a:rPr lang="en-US" sz="12800" dirty="0">
                <a:solidFill>
                  <a:srgbClr val="00B3EB">
                    <a:alpha val="100000"/>
                  </a:srgbClr>
                </a:solidFill>
                <a:latin typeface="Rokkitt Bold" pitchFamily="34" charset="0"/>
                <a:ea typeface="Rokkitt Bold" pitchFamily="34" charset="-122"/>
                <a:cs typeface="Rokkitt Bold" pitchFamily="34" charset="-120"/>
              </a:rPr>
              <a:t>Table of Contents</a:t>
            </a:r>
            <a:endParaRPr lang="en-US" sz="12800" dirty="0"/>
          </a:p>
        </p:txBody>
      </p:sp>
      <p:sp>
        <p:nvSpPr>
          <p:cNvPr id="7" name="Shape 2"/>
          <p:cNvSpPr/>
          <p:nvPr/>
        </p:nvSpPr>
        <p:spPr>
          <a:xfrm>
            <a:off x="4801200" y="4521200"/>
            <a:ext cx="7316114" cy="1625600"/>
          </a:xfrm>
          <a:prstGeom prst="rect">
            <a:avLst/>
          </a:prstGeom>
          <a:noFill/>
          <a:ln/>
        </p:spPr>
      </p:sp>
      <p:sp>
        <p:nvSpPr>
          <p:cNvPr id="8" name="Shape 3"/>
          <p:cNvSpPr/>
          <p:nvPr/>
        </p:nvSpPr>
        <p:spPr>
          <a:xfrm>
            <a:off x="4801200" y="4521200"/>
            <a:ext cx="1625803" cy="1625600"/>
          </a:xfrm>
          <a:prstGeom prst="roundRect">
            <a:avLst>
              <a:gd name="adj" fmla="val 781313"/>
            </a:avLst>
          </a:prstGeom>
          <a:solidFill>
            <a:srgbClr val="000000">
              <a:alpha val="100000"/>
            </a:srgbClr>
          </a:solidFill>
          <a:ln w="50800">
            <a:solidFill>
              <a:srgbClr val="00B3EB"/>
            </a:solidFill>
            <a:prstDash val="solid"/>
          </a:ln>
        </p:spPr>
      </p:sp>
      <p:sp>
        <p:nvSpPr>
          <p:cNvPr id="9" name="Text 4"/>
          <p:cNvSpPr/>
          <p:nvPr/>
        </p:nvSpPr>
        <p:spPr>
          <a:xfrm>
            <a:off x="5239405" y="4883150"/>
            <a:ext cx="749394"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01</a:t>
            </a:r>
            <a:endParaRPr lang="en-US" sz="4800" dirty="0"/>
          </a:p>
        </p:txBody>
      </p:sp>
      <p:sp>
        <p:nvSpPr>
          <p:cNvPr id="10" name="Shape 5"/>
          <p:cNvSpPr/>
          <p:nvPr/>
        </p:nvSpPr>
        <p:spPr>
          <a:xfrm>
            <a:off x="6630228" y="4826000"/>
            <a:ext cx="5487086" cy="1320800"/>
          </a:xfrm>
          <a:prstGeom prst="rect">
            <a:avLst/>
          </a:prstGeom>
          <a:noFill/>
          <a:ln/>
        </p:spPr>
      </p:sp>
      <p:sp>
        <p:nvSpPr>
          <p:cNvPr id="11" name="Text 6"/>
          <p:cNvSpPr/>
          <p:nvPr/>
        </p:nvSpPr>
        <p:spPr>
          <a:xfrm>
            <a:off x="6427003" y="5022850"/>
            <a:ext cx="5690311" cy="901700"/>
          </a:xfrm>
          <a:prstGeom prst="rect">
            <a:avLst/>
          </a:prstGeom>
          <a:noFill/>
          <a:ln/>
        </p:spPr>
        <p:txBody>
          <a:bodyPr wrap="square" lIns="0" tIns="0" rIns="0" bIns="0" rtlCol="0" anchor="t"/>
          <a:lstStyle/>
          <a:p>
            <a:pPr algn="l"/>
            <a:r>
              <a:rPr lang="en-US" sz="4800" dirty="0" smtClean="0">
                <a:solidFill>
                  <a:srgbClr val="FFFFFF">
                    <a:alpha val="100000"/>
                  </a:srgbClr>
                </a:solidFill>
                <a:latin typeface="Rokkitt Bold" pitchFamily="34" charset="0"/>
                <a:ea typeface="Rokkitt Bold" pitchFamily="34" charset="-122"/>
                <a:cs typeface="Rokkitt Bold" pitchFamily="34" charset="-120"/>
              </a:rPr>
              <a:t> Introduction</a:t>
            </a:r>
            <a:endParaRPr lang="en-US" sz="4800" dirty="0"/>
          </a:p>
        </p:txBody>
      </p:sp>
      <p:sp>
        <p:nvSpPr>
          <p:cNvPr id="13" name="Shape 8"/>
          <p:cNvSpPr/>
          <p:nvPr/>
        </p:nvSpPr>
        <p:spPr>
          <a:xfrm>
            <a:off x="12269734" y="4521200"/>
            <a:ext cx="7316114" cy="1625600"/>
          </a:xfrm>
          <a:prstGeom prst="rect">
            <a:avLst/>
          </a:prstGeom>
          <a:noFill/>
          <a:ln/>
        </p:spPr>
      </p:sp>
      <p:sp>
        <p:nvSpPr>
          <p:cNvPr id="14" name="Shape 9"/>
          <p:cNvSpPr/>
          <p:nvPr/>
        </p:nvSpPr>
        <p:spPr>
          <a:xfrm>
            <a:off x="12269734" y="4521200"/>
            <a:ext cx="1625803" cy="1625600"/>
          </a:xfrm>
          <a:prstGeom prst="rect">
            <a:avLst/>
          </a:prstGeom>
          <a:solidFill>
            <a:srgbClr val="000000">
              <a:alpha val="100000"/>
            </a:srgbClr>
          </a:solidFill>
          <a:ln w="50800">
            <a:solidFill>
              <a:srgbClr val="00B3EB"/>
            </a:solidFill>
            <a:prstDash val="solid"/>
          </a:ln>
        </p:spPr>
      </p:sp>
      <p:sp>
        <p:nvSpPr>
          <p:cNvPr id="15" name="Text 10"/>
          <p:cNvSpPr/>
          <p:nvPr/>
        </p:nvSpPr>
        <p:spPr>
          <a:xfrm>
            <a:off x="12650781" y="4883150"/>
            <a:ext cx="863708"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02</a:t>
            </a:r>
            <a:endParaRPr lang="en-US" sz="4800" dirty="0"/>
          </a:p>
        </p:txBody>
      </p:sp>
      <p:sp>
        <p:nvSpPr>
          <p:cNvPr id="16" name="Shape 11"/>
          <p:cNvSpPr/>
          <p:nvPr/>
        </p:nvSpPr>
        <p:spPr>
          <a:xfrm>
            <a:off x="14098762" y="4673600"/>
            <a:ext cx="5487086" cy="1320800"/>
          </a:xfrm>
          <a:prstGeom prst="rect">
            <a:avLst/>
          </a:prstGeom>
          <a:noFill/>
          <a:ln/>
        </p:spPr>
      </p:sp>
      <p:sp>
        <p:nvSpPr>
          <p:cNvPr id="17" name="Text 12"/>
          <p:cNvSpPr/>
          <p:nvPr/>
        </p:nvSpPr>
        <p:spPr>
          <a:xfrm>
            <a:off x="14098762" y="4592759"/>
            <a:ext cx="7708023" cy="1482481"/>
          </a:xfrm>
          <a:prstGeom prst="rect">
            <a:avLst/>
          </a:prstGeom>
          <a:noFill/>
          <a:ln/>
        </p:spPr>
        <p:txBody>
          <a:bodyPr wrap="square" lIns="0" tIns="0" rIns="0" bIns="0" rtlCol="0" anchor="t"/>
          <a:lstStyle/>
          <a:p>
            <a:pPr algn="l"/>
            <a:r>
              <a:rPr lang="en-US" sz="4800" dirty="0" smtClean="0">
                <a:solidFill>
                  <a:srgbClr val="FFFFFF">
                    <a:alpha val="100000"/>
                  </a:srgbClr>
                </a:solidFill>
                <a:latin typeface="Rokkitt Bold" pitchFamily="34" charset="0"/>
                <a:ea typeface="Rokkitt Bold" pitchFamily="34" charset="-122"/>
              </a:rPr>
              <a:t>            Types of </a:t>
            </a:r>
          </a:p>
          <a:p>
            <a:pPr algn="l"/>
            <a:r>
              <a:rPr lang="en-US" sz="4800" dirty="0" smtClean="0">
                <a:solidFill>
                  <a:srgbClr val="FFFFFF">
                    <a:alpha val="100000"/>
                  </a:srgbClr>
                </a:solidFill>
                <a:latin typeface="Rokkitt Bold" pitchFamily="34" charset="0"/>
                <a:ea typeface="Rokkitt Bold" pitchFamily="34" charset="-122"/>
              </a:rPr>
              <a:t>Finite Difference Method</a:t>
            </a:r>
            <a:endParaRPr lang="en-US" sz="4800" dirty="0"/>
          </a:p>
        </p:txBody>
      </p:sp>
      <p:sp>
        <p:nvSpPr>
          <p:cNvPr id="19" name="Shape 14"/>
          <p:cNvSpPr/>
          <p:nvPr/>
        </p:nvSpPr>
        <p:spPr>
          <a:xfrm>
            <a:off x="4801200" y="7505700"/>
            <a:ext cx="7316114" cy="1625600"/>
          </a:xfrm>
          <a:prstGeom prst="rect">
            <a:avLst/>
          </a:prstGeom>
          <a:noFill/>
          <a:ln/>
        </p:spPr>
      </p:sp>
      <p:sp>
        <p:nvSpPr>
          <p:cNvPr id="20" name="Shape 15"/>
          <p:cNvSpPr/>
          <p:nvPr/>
        </p:nvSpPr>
        <p:spPr>
          <a:xfrm>
            <a:off x="4801200" y="7505700"/>
            <a:ext cx="1625803" cy="1625600"/>
          </a:xfrm>
          <a:prstGeom prst="rect">
            <a:avLst/>
          </a:prstGeom>
          <a:solidFill>
            <a:srgbClr val="000000">
              <a:alpha val="100000"/>
            </a:srgbClr>
          </a:solidFill>
          <a:ln w="50800">
            <a:solidFill>
              <a:srgbClr val="00B3EB"/>
            </a:solidFill>
            <a:prstDash val="solid"/>
          </a:ln>
        </p:spPr>
      </p:sp>
      <p:sp>
        <p:nvSpPr>
          <p:cNvPr id="21" name="Text 16"/>
          <p:cNvSpPr/>
          <p:nvPr/>
        </p:nvSpPr>
        <p:spPr>
          <a:xfrm>
            <a:off x="5182248" y="7867650"/>
            <a:ext cx="863708"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03</a:t>
            </a:r>
            <a:endParaRPr lang="en-US" sz="4800" dirty="0"/>
          </a:p>
        </p:txBody>
      </p:sp>
      <p:sp>
        <p:nvSpPr>
          <p:cNvPr id="22" name="Shape 17"/>
          <p:cNvSpPr/>
          <p:nvPr/>
        </p:nvSpPr>
        <p:spPr>
          <a:xfrm>
            <a:off x="6630229" y="7658100"/>
            <a:ext cx="5487086" cy="1320800"/>
          </a:xfrm>
          <a:prstGeom prst="rect">
            <a:avLst/>
          </a:prstGeom>
          <a:noFill/>
          <a:ln/>
        </p:spPr>
      </p:sp>
      <p:sp>
        <p:nvSpPr>
          <p:cNvPr id="23" name="Text 18"/>
          <p:cNvSpPr/>
          <p:nvPr/>
        </p:nvSpPr>
        <p:spPr>
          <a:xfrm>
            <a:off x="6630229" y="7658100"/>
            <a:ext cx="5690311"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Wonders</a:t>
            </a:r>
            <a:endParaRPr lang="en-US" sz="4800" dirty="0"/>
          </a:p>
        </p:txBody>
      </p:sp>
      <p:sp>
        <p:nvSpPr>
          <p:cNvPr id="24" name="Text 19"/>
          <p:cNvSpPr/>
          <p:nvPr/>
        </p:nvSpPr>
        <p:spPr>
          <a:xfrm>
            <a:off x="6630229" y="8458200"/>
            <a:ext cx="5622569" cy="656167"/>
          </a:xfrm>
          <a:prstGeom prst="rect">
            <a:avLst/>
          </a:prstGeom>
          <a:noFill/>
          <a:ln/>
        </p:spPr>
        <p:txBody>
          <a:bodyPr wrap="square" lIns="0" tIns="0" rIns="0" bIns="0" rtlCol="0" anchor="t"/>
          <a:lstStyle/>
          <a:p>
            <a:pPr algn="l">
              <a:spcAft>
                <a:spcPts val="4000"/>
              </a:spcAft>
            </a:pPr>
            <a:endParaRPr lang="en-US" sz="3200" dirty="0"/>
          </a:p>
        </p:txBody>
      </p:sp>
      <p:sp>
        <p:nvSpPr>
          <p:cNvPr id="25" name="Shape 20"/>
          <p:cNvSpPr/>
          <p:nvPr/>
        </p:nvSpPr>
        <p:spPr>
          <a:xfrm>
            <a:off x="12269734" y="7505700"/>
            <a:ext cx="7316114" cy="1625600"/>
          </a:xfrm>
          <a:prstGeom prst="rect">
            <a:avLst/>
          </a:prstGeom>
          <a:noFill/>
          <a:ln/>
        </p:spPr>
      </p:sp>
      <p:sp>
        <p:nvSpPr>
          <p:cNvPr id="26" name="Shape 21"/>
          <p:cNvSpPr/>
          <p:nvPr/>
        </p:nvSpPr>
        <p:spPr>
          <a:xfrm>
            <a:off x="12269734" y="7505700"/>
            <a:ext cx="1625803" cy="1625600"/>
          </a:xfrm>
          <a:prstGeom prst="roundRect">
            <a:avLst>
              <a:gd name="adj" fmla="val 781313"/>
            </a:avLst>
          </a:prstGeom>
          <a:solidFill>
            <a:srgbClr val="000000">
              <a:alpha val="100000"/>
            </a:srgbClr>
          </a:solidFill>
          <a:ln w="50800">
            <a:solidFill>
              <a:srgbClr val="00B3EB"/>
            </a:solidFill>
            <a:prstDash val="solid"/>
          </a:ln>
        </p:spPr>
      </p:sp>
      <p:sp>
        <p:nvSpPr>
          <p:cNvPr id="27" name="Text 22"/>
          <p:cNvSpPr/>
          <p:nvPr/>
        </p:nvSpPr>
        <p:spPr>
          <a:xfrm>
            <a:off x="12644430" y="7867650"/>
            <a:ext cx="876410"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04</a:t>
            </a:r>
            <a:endParaRPr lang="en-US" sz="4800" dirty="0"/>
          </a:p>
        </p:txBody>
      </p:sp>
      <p:sp>
        <p:nvSpPr>
          <p:cNvPr id="28" name="Shape 23"/>
          <p:cNvSpPr/>
          <p:nvPr/>
        </p:nvSpPr>
        <p:spPr>
          <a:xfrm>
            <a:off x="14098762" y="7658100"/>
            <a:ext cx="5487086" cy="1320800"/>
          </a:xfrm>
          <a:prstGeom prst="rect">
            <a:avLst/>
          </a:prstGeom>
          <a:noFill/>
          <a:ln/>
        </p:spPr>
      </p:sp>
      <p:sp>
        <p:nvSpPr>
          <p:cNvPr id="29" name="Text 24"/>
          <p:cNvSpPr/>
          <p:nvPr/>
        </p:nvSpPr>
        <p:spPr>
          <a:xfrm>
            <a:off x="14098762" y="7658100"/>
            <a:ext cx="5690311"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Magic</a:t>
            </a:r>
            <a:endParaRPr lang="en-US" sz="4800" dirty="0"/>
          </a:p>
        </p:txBody>
      </p:sp>
      <p:sp>
        <p:nvSpPr>
          <p:cNvPr id="30" name="Text 25"/>
          <p:cNvSpPr/>
          <p:nvPr/>
        </p:nvSpPr>
        <p:spPr>
          <a:xfrm>
            <a:off x="14098762" y="8458200"/>
            <a:ext cx="5622569" cy="6561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Spellcasting</a:t>
            </a:r>
            <a:endParaRPr lang="en-US" sz="3200" dirty="0"/>
          </a:p>
        </p:txBody>
      </p:sp>
      <p:sp>
        <p:nvSpPr>
          <p:cNvPr id="31" name="Shape 26"/>
          <p:cNvSpPr/>
          <p:nvPr/>
        </p:nvSpPr>
        <p:spPr>
          <a:xfrm>
            <a:off x="4801200" y="10490200"/>
            <a:ext cx="7316114" cy="1625600"/>
          </a:xfrm>
          <a:prstGeom prst="rect">
            <a:avLst/>
          </a:prstGeom>
          <a:noFill/>
          <a:ln/>
        </p:spPr>
      </p:sp>
      <p:sp>
        <p:nvSpPr>
          <p:cNvPr id="32" name="Shape 27"/>
          <p:cNvSpPr/>
          <p:nvPr/>
        </p:nvSpPr>
        <p:spPr>
          <a:xfrm>
            <a:off x="4801200" y="10490200"/>
            <a:ext cx="1625803" cy="1625600"/>
          </a:xfrm>
          <a:prstGeom prst="roundRect">
            <a:avLst>
              <a:gd name="adj" fmla="val 781313"/>
            </a:avLst>
          </a:prstGeom>
          <a:solidFill>
            <a:srgbClr val="000000">
              <a:alpha val="100000"/>
            </a:srgbClr>
          </a:solidFill>
          <a:ln w="50800">
            <a:solidFill>
              <a:srgbClr val="00B3EB"/>
            </a:solidFill>
            <a:prstDash val="solid"/>
          </a:ln>
        </p:spPr>
      </p:sp>
      <p:sp>
        <p:nvSpPr>
          <p:cNvPr id="33" name="Text 28"/>
          <p:cNvSpPr/>
          <p:nvPr/>
        </p:nvSpPr>
        <p:spPr>
          <a:xfrm>
            <a:off x="5182248" y="10852150"/>
            <a:ext cx="863708"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05</a:t>
            </a:r>
            <a:endParaRPr lang="en-US" sz="4800" dirty="0"/>
          </a:p>
        </p:txBody>
      </p:sp>
      <p:sp>
        <p:nvSpPr>
          <p:cNvPr id="34" name="Shape 29"/>
          <p:cNvSpPr/>
          <p:nvPr/>
        </p:nvSpPr>
        <p:spPr>
          <a:xfrm>
            <a:off x="6630229" y="10642600"/>
            <a:ext cx="5487086" cy="1320800"/>
          </a:xfrm>
          <a:prstGeom prst="rect">
            <a:avLst/>
          </a:prstGeom>
          <a:noFill/>
          <a:ln/>
        </p:spPr>
      </p:sp>
      <p:sp>
        <p:nvSpPr>
          <p:cNvPr id="35" name="Text 30"/>
          <p:cNvSpPr/>
          <p:nvPr/>
        </p:nvSpPr>
        <p:spPr>
          <a:xfrm>
            <a:off x="6630229" y="10642600"/>
            <a:ext cx="5690311"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Adventure</a:t>
            </a:r>
            <a:endParaRPr lang="en-US" sz="4800" dirty="0"/>
          </a:p>
        </p:txBody>
      </p:sp>
      <p:sp>
        <p:nvSpPr>
          <p:cNvPr id="36" name="Text 31"/>
          <p:cNvSpPr/>
          <p:nvPr/>
        </p:nvSpPr>
        <p:spPr>
          <a:xfrm>
            <a:off x="6630229" y="11442700"/>
            <a:ext cx="5622569" cy="6561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Happily Ever After</a:t>
            </a:r>
            <a:endParaRPr lang="en-US" sz="3200" dirty="0"/>
          </a:p>
        </p:txBody>
      </p:sp>
      <p:sp>
        <p:nvSpPr>
          <p:cNvPr id="37" name="Shape 32"/>
          <p:cNvSpPr/>
          <p:nvPr/>
        </p:nvSpPr>
        <p:spPr>
          <a:xfrm>
            <a:off x="12269734" y="10490200"/>
            <a:ext cx="7316114" cy="1625600"/>
          </a:xfrm>
          <a:prstGeom prst="rect">
            <a:avLst/>
          </a:prstGeom>
          <a:noFill/>
          <a:ln/>
        </p:spPr>
      </p:sp>
      <p:sp>
        <p:nvSpPr>
          <p:cNvPr id="38" name="Shape 33"/>
          <p:cNvSpPr/>
          <p:nvPr/>
        </p:nvSpPr>
        <p:spPr>
          <a:xfrm>
            <a:off x="12269734" y="10490200"/>
            <a:ext cx="1625803" cy="1625600"/>
          </a:xfrm>
          <a:prstGeom prst="rect">
            <a:avLst/>
          </a:prstGeom>
          <a:solidFill>
            <a:srgbClr val="000000">
              <a:alpha val="100000"/>
            </a:srgbClr>
          </a:solidFill>
          <a:ln w="50800">
            <a:solidFill>
              <a:srgbClr val="00B3EB"/>
            </a:solidFill>
            <a:prstDash val="solid"/>
          </a:ln>
        </p:spPr>
      </p:sp>
      <p:sp>
        <p:nvSpPr>
          <p:cNvPr id="39" name="Text 34"/>
          <p:cNvSpPr/>
          <p:nvPr/>
        </p:nvSpPr>
        <p:spPr>
          <a:xfrm>
            <a:off x="12663483" y="10852150"/>
            <a:ext cx="838305" cy="901700"/>
          </a:xfrm>
          <a:prstGeom prst="rect">
            <a:avLst/>
          </a:prstGeom>
          <a:noFill/>
          <a:ln/>
        </p:spPr>
        <p:txBody>
          <a:bodyPr wrap="square" lIns="0" tIns="0" rIns="0" bIns="0" rtlCol="0" anchor="ctr"/>
          <a:lstStyle/>
          <a:p>
            <a:pPr algn="ctr"/>
            <a:r>
              <a:rPr lang="en-US" sz="4800" dirty="0">
                <a:solidFill>
                  <a:srgbClr val="00B3EB">
                    <a:alpha val="100000"/>
                  </a:srgbClr>
                </a:solidFill>
                <a:latin typeface="Rokkitt Bold" pitchFamily="34" charset="0"/>
                <a:ea typeface="Rokkitt Bold" pitchFamily="34" charset="-122"/>
                <a:cs typeface="Rokkitt Bold" pitchFamily="34" charset="-120"/>
              </a:rPr>
              <a:t>06</a:t>
            </a:r>
            <a:endParaRPr lang="en-US" sz="4800" dirty="0"/>
          </a:p>
        </p:txBody>
      </p:sp>
      <p:sp>
        <p:nvSpPr>
          <p:cNvPr id="40" name="Shape 35"/>
          <p:cNvSpPr/>
          <p:nvPr/>
        </p:nvSpPr>
        <p:spPr>
          <a:xfrm>
            <a:off x="14098762" y="10642600"/>
            <a:ext cx="5487086" cy="1320800"/>
          </a:xfrm>
          <a:prstGeom prst="rect">
            <a:avLst/>
          </a:prstGeom>
          <a:noFill/>
          <a:ln/>
        </p:spPr>
      </p:sp>
      <p:sp>
        <p:nvSpPr>
          <p:cNvPr id="41" name="Text 36"/>
          <p:cNvSpPr/>
          <p:nvPr/>
        </p:nvSpPr>
        <p:spPr>
          <a:xfrm>
            <a:off x="14098762" y="10642600"/>
            <a:ext cx="5690311"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Conclusion</a:t>
            </a:r>
            <a:endParaRPr lang="en-US" sz="4800" dirty="0"/>
          </a:p>
        </p:txBody>
      </p:sp>
      <p:sp>
        <p:nvSpPr>
          <p:cNvPr id="42" name="Text 37"/>
          <p:cNvSpPr/>
          <p:nvPr/>
        </p:nvSpPr>
        <p:spPr>
          <a:xfrm>
            <a:off x="14098762" y="11442700"/>
            <a:ext cx="5622569" cy="6561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Embrace the Fantasy</a:t>
            </a:r>
            <a:endParaRPr lang="en-US" sz="3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522013" cy="13716000"/>
          </a:xfrm>
          <a:prstGeom prst="rect">
            <a:avLst/>
          </a:prstGeom>
        </p:spPr>
      </p:pic>
      <p:sp>
        <p:nvSpPr>
          <p:cNvPr id="3" name="Shape 0"/>
          <p:cNvSpPr/>
          <p:nvPr/>
        </p:nvSpPr>
        <p:spPr>
          <a:xfrm>
            <a:off x="23370921" y="10515600"/>
            <a:ext cx="1016127" cy="3200400"/>
          </a:xfrm>
          <a:prstGeom prst="rect">
            <a:avLst/>
          </a:prstGeom>
          <a:noFill/>
          <a:ln/>
        </p:spPr>
      </p:sp>
      <p:pic>
        <p:nvPicPr>
          <p:cNvPr id="5" name="Image 2" descr="preencoded.png"/>
          <p:cNvPicPr>
            <a:picLocks noChangeAspect="1"/>
          </p:cNvPicPr>
          <p:nvPr/>
        </p:nvPicPr>
        <p:blipFill>
          <a:blip r:embed="rId4"/>
          <a:stretch>
            <a:fillRect/>
          </a:stretch>
        </p:blipFill>
        <p:spPr>
          <a:xfrm>
            <a:off x="7975866" y="682220"/>
            <a:ext cx="7913089" cy="2463800"/>
          </a:xfrm>
          <a:prstGeom prst="rect">
            <a:avLst/>
          </a:prstGeom>
        </p:spPr>
      </p:pic>
      <p:sp>
        <p:nvSpPr>
          <p:cNvPr id="6" name="Text 1"/>
          <p:cNvSpPr/>
          <p:nvPr/>
        </p:nvSpPr>
        <p:spPr>
          <a:xfrm>
            <a:off x="8364837" y="1350435"/>
            <a:ext cx="6930833" cy="2396067"/>
          </a:xfrm>
          <a:prstGeom prst="rect">
            <a:avLst/>
          </a:prstGeom>
          <a:noFill/>
          <a:ln/>
        </p:spPr>
        <p:txBody>
          <a:bodyPr wrap="square" lIns="0" tIns="0" rIns="0" bIns="0" rtlCol="0" anchor="t"/>
          <a:lstStyle/>
          <a:p>
            <a:pPr algn="l"/>
            <a:r>
              <a:rPr lang="en-US" sz="7000" dirty="0" smtClean="0">
                <a:solidFill>
                  <a:srgbClr val="00B3EB">
                    <a:alpha val="100000"/>
                  </a:srgbClr>
                </a:solidFill>
                <a:latin typeface="Rokkitt Bold" pitchFamily="34" charset="0"/>
                <a:ea typeface="Rokkitt Bold" pitchFamily="34" charset="-122"/>
              </a:rPr>
              <a:t>INTRODUCTION</a:t>
            </a:r>
            <a:endParaRPr lang="en-US" sz="7000" dirty="0"/>
          </a:p>
        </p:txBody>
      </p:sp>
      <p:sp>
        <p:nvSpPr>
          <p:cNvPr id="7" name="Text 2"/>
          <p:cNvSpPr/>
          <p:nvPr/>
        </p:nvSpPr>
        <p:spPr>
          <a:xfrm>
            <a:off x="121909" y="5099538"/>
            <a:ext cx="24117118" cy="7526216"/>
          </a:xfrm>
          <a:prstGeom prst="rect">
            <a:avLst/>
          </a:prstGeom>
          <a:noFill/>
          <a:ln/>
        </p:spPr>
        <p:txBody>
          <a:bodyPr wrap="square" lIns="0" tIns="0" rIns="0" bIns="0" rtlCol="0" anchor="t"/>
          <a:lstStyle/>
          <a:p>
            <a:pPr algn="ctr">
              <a:spcAft>
                <a:spcPts val="4000"/>
              </a:spcAft>
            </a:pPr>
            <a:r>
              <a:rPr lang="en-US" sz="5400" dirty="0">
                <a:solidFill>
                  <a:schemeClr val="bg1"/>
                </a:solidFill>
              </a:rPr>
              <a:t>Finite Difference Method (FDM) is a numerical technique used to approximate solutions to differential equations by discretizing them over a grid. It is widely applied in various fields such as physics, engineering, and finance where analytical solutions are often difficult or impossible to obtain. The basic idea behind the finite difference method is to approximate derivatives in the differential equations with finite differences, converting the continuous problem into a set of algebraic equations that can be solved numerically.</a:t>
            </a:r>
            <a:endParaRPr lang="en-US" sz="5400" dirty="0">
              <a:solidFill>
                <a:schemeClr val="bg1"/>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 y="4260454"/>
            <a:ext cx="24387048" cy="771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1071" y="0"/>
            <a:ext cx="24387048"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7150994" y="4953000"/>
            <a:ext cx="10097762" cy="3810000"/>
          </a:xfrm>
          <a:prstGeom prst="rect">
            <a:avLst/>
          </a:prstGeom>
          <a:noFill/>
          <a:ln/>
        </p:spPr>
      </p:sp>
      <p:sp>
        <p:nvSpPr>
          <p:cNvPr id="7" name="Text 2"/>
          <p:cNvSpPr/>
          <p:nvPr/>
        </p:nvSpPr>
        <p:spPr>
          <a:xfrm>
            <a:off x="3745523" y="627036"/>
            <a:ext cx="14436459" cy="2396067"/>
          </a:xfrm>
          <a:prstGeom prst="rect">
            <a:avLst/>
          </a:prstGeom>
          <a:noFill/>
          <a:ln/>
        </p:spPr>
        <p:txBody>
          <a:bodyPr wrap="square" lIns="0" tIns="0" rIns="0" bIns="0" rtlCol="0" anchor="t"/>
          <a:lstStyle/>
          <a:p>
            <a:pPr algn="l"/>
            <a:r>
              <a:rPr lang="en-US" sz="8000" dirty="0" smtClean="0">
                <a:solidFill>
                  <a:srgbClr val="00B3EB">
                    <a:alpha val="100000"/>
                  </a:srgbClr>
                </a:solidFill>
                <a:latin typeface="Rokkitt Bold" pitchFamily="34" charset="0"/>
                <a:ea typeface="Rokkitt Bold" pitchFamily="34" charset="-122"/>
              </a:rPr>
              <a:t>   </a:t>
            </a:r>
            <a:r>
              <a:rPr lang="en-US" sz="5500" dirty="0" smtClean="0">
                <a:solidFill>
                  <a:srgbClr val="00B3EB">
                    <a:alpha val="100000"/>
                  </a:srgbClr>
                </a:solidFill>
                <a:latin typeface="Rokkitt Bold" pitchFamily="34" charset="0"/>
                <a:ea typeface="Rokkitt Bold" pitchFamily="34" charset="-122"/>
              </a:rPr>
              <a:t>Different types </a:t>
            </a:r>
            <a:r>
              <a:rPr lang="en-US" sz="5500" dirty="0">
                <a:solidFill>
                  <a:srgbClr val="00B3EB">
                    <a:alpha val="100000"/>
                  </a:srgbClr>
                </a:solidFill>
                <a:latin typeface="Rokkitt Bold" pitchFamily="34" charset="0"/>
                <a:ea typeface="Rokkitt Bold" pitchFamily="34" charset="-122"/>
              </a:rPr>
              <a:t>o</a:t>
            </a:r>
            <a:r>
              <a:rPr lang="en-US" sz="5500" dirty="0" smtClean="0">
                <a:solidFill>
                  <a:srgbClr val="00B3EB">
                    <a:alpha val="100000"/>
                  </a:srgbClr>
                </a:solidFill>
                <a:latin typeface="Rokkitt Bold" pitchFamily="34" charset="0"/>
                <a:ea typeface="Rokkitt Bold" pitchFamily="34" charset="-122"/>
              </a:rPr>
              <a:t>f Finite Difference Method</a:t>
            </a:r>
            <a:endParaRPr lang="en-US" sz="5500" dirty="0"/>
          </a:p>
        </p:txBody>
      </p:sp>
      <p:sp>
        <p:nvSpPr>
          <p:cNvPr id="8" name="Text 3"/>
          <p:cNvSpPr/>
          <p:nvPr/>
        </p:nvSpPr>
        <p:spPr>
          <a:xfrm>
            <a:off x="7083252" y="7721600"/>
            <a:ext cx="10233246" cy="1176867"/>
          </a:xfrm>
          <a:prstGeom prst="rect">
            <a:avLst/>
          </a:prstGeom>
          <a:noFill/>
          <a:ln/>
        </p:spPr>
        <p:txBody>
          <a:bodyPr wrap="square" lIns="0" tIns="0" rIns="0" bIns="0" rtlCol="0" anchor="t"/>
          <a:lstStyle/>
          <a:p>
            <a:pPr algn="ctr">
              <a:spcAft>
                <a:spcPts val="4000"/>
              </a:spcAft>
            </a:pPr>
            <a:endParaRPr lang="en-US" sz="3200" dirty="0"/>
          </a:p>
        </p:txBody>
      </p:sp>
      <p:graphicFrame>
        <p:nvGraphicFramePr>
          <p:cNvPr id="11" name="Diagram 10"/>
          <p:cNvGraphicFramePr/>
          <p:nvPr>
            <p:extLst>
              <p:ext uri="{D42A27DB-BD31-4B8C-83A1-F6EECF244321}">
                <p14:modId xmlns:p14="http://schemas.microsoft.com/office/powerpoint/2010/main" val="189631905"/>
              </p:ext>
            </p:extLst>
          </p:nvPr>
        </p:nvGraphicFramePr>
        <p:xfrm>
          <a:off x="424515" y="2687135"/>
          <a:ext cx="10952731" cy="68613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 12"/>
          <p:cNvGraphicFramePr/>
          <p:nvPr>
            <p:extLst>
              <p:ext uri="{D42A27DB-BD31-4B8C-83A1-F6EECF244321}">
                <p14:modId xmlns:p14="http://schemas.microsoft.com/office/powerpoint/2010/main" val="2114063462"/>
              </p:ext>
            </p:extLst>
          </p:nvPr>
        </p:nvGraphicFramePr>
        <p:xfrm>
          <a:off x="12552038" y="2839535"/>
          <a:ext cx="10952731" cy="68613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ight Arrow 13"/>
          <p:cNvSpPr/>
          <p:nvPr/>
        </p:nvSpPr>
        <p:spPr>
          <a:xfrm>
            <a:off x="1160585" y="787578"/>
            <a:ext cx="2584938" cy="1160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5" name="Image 2" descr="preencoded.png"/>
          <p:cNvPicPr>
            <a:picLocks noChangeAspect="1"/>
          </p:cNvPicPr>
          <p:nvPr/>
        </p:nvPicPr>
        <p:blipFill>
          <a:blip r:embed="rId5"/>
          <a:stretch>
            <a:fillRect/>
          </a:stretch>
        </p:blipFill>
        <p:spPr>
          <a:xfrm>
            <a:off x="2959470" y="2184400"/>
            <a:ext cx="15394324" cy="1765300"/>
          </a:xfrm>
          <a:prstGeom prst="rect">
            <a:avLst/>
          </a:prstGeom>
        </p:spPr>
      </p:pic>
      <p:sp>
        <p:nvSpPr>
          <p:cNvPr id="6" name="Text 1"/>
          <p:cNvSpPr/>
          <p:nvPr/>
        </p:nvSpPr>
        <p:spPr>
          <a:xfrm>
            <a:off x="3721565" y="2489200"/>
            <a:ext cx="14208843" cy="1494367"/>
          </a:xfrm>
          <a:prstGeom prst="rect">
            <a:avLst/>
          </a:prstGeom>
          <a:noFill/>
          <a:ln/>
        </p:spPr>
        <p:txBody>
          <a:bodyPr wrap="square" lIns="0" tIns="0" rIns="0" bIns="0" rtlCol="0" anchor="t"/>
          <a:lstStyle/>
          <a:p>
            <a:pPr algn="l"/>
            <a:r>
              <a:rPr lang="en-US" sz="8000" dirty="0">
                <a:solidFill>
                  <a:srgbClr val="00B3EB">
                    <a:alpha val="100000"/>
                  </a:srgbClr>
                </a:solidFill>
                <a:latin typeface="Rokkitt Bold" pitchFamily="34" charset="0"/>
                <a:ea typeface="Rokkitt Bold" pitchFamily="34" charset="-122"/>
                <a:cs typeface="Rokkitt Bold" pitchFamily="34" charset="-120"/>
              </a:rPr>
              <a:t>The Realm of the Extraordinary</a:t>
            </a:r>
            <a:endParaRPr lang="en-US" sz="8000" dirty="0"/>
          </a:p>
        </p:txBody>
      </p:sp>
      <p:sp>
        <p:nvSpPr>
          <p:cNvPr id="7" name="Text 2"/>
          <p:cNvSpPr/>
          <p:nvPr/>
        </p:nvSpPr>
        <p:spPr>
          <a:xfrm>
            <a:off x="2959470" y="4737100"/>
            <a:ext cx="8861474" cy="48217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lang="en-US" sz="3200" dirty="0"/>
          </a:p>
        </p:txBody>
      </p:sp>
      <p:sp>
        <p:nvSpPr>
          <p:cNvPr id="8" name="Text 3"/>
          <p:cNvSpPr/>
          <p:nvPr/>
        </p:nvSpPr>
        <p:spPr>
          <a:xfrm>
            <a:off x="12701588" y="4737100"/>
            <a:ext cx="8861474" cy="48217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lang="en-US"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pic>
        <p:nvPicPr>
          <p:cNvPr id="3" name="Image 1" descr="preencoded.png"/>
          <p:cNvPicPr>
            <a:picLocks noChangeAspect="1"/>
          </p:cNvPicPr>
          <p:nvPr/>
        </p:nvPicPr>
        <p:blipFill>
          <a:blip r:embed="rId4"/>
          <a:stretch>
            <a:fillRect/>
          </a:stretch>
        </p:blipFill>
        <p:spPr>
          <a:xfrm>
            <a:off x="10758245" y="0"/>
            <a:ext cx="13628803" cy="13716000"/>
          </a:xfrm>
          <a:prstGeom prst="rect">
            <a:avLst/>
          </a:prstGeom>
        </p:spPr>
      </p:pic>
      <p:sp>
        <p:nvSpPr>
          <p:cNvPr id="4" name="Shape 0"/>
          <p:cNvSpPr/>
          <p:nvPr/>
        </p:nvSpPr>
        <p:spPr>
          <a:xfrm>
            <a:off x="23370921" y="10515600"/>
            <a:ext cx="1016127" cy="3200400"/>
          </a:xfrm>
          <a:prstGeom prst="rect">
            <a:avLst/>
          </a:prstGeom>
          <a:noFill/>
          <a:ln/>
        </p:spPr>
      </p:sp>
      <p:sp>
        <p:nvSpPr>
          <p:cNvPr id="6" name="Shape 1"/>
          <p:cNvSpPr/>
          <p:nvPr/>
        </p:nvSpPr>
        <p:spPr>
          <a:xfrm>
            <a:off x="1778222" y="1435100"/>
            <a:ext cx="7874984" cy="5422900"/>
          </a:xfrm>
          <a:prstGeom prst="rect">
            <a:avLst/>
          </a:prstGeom>
          <a:noFill/>
          <a:ln/>
        </p:spPr>
      </p:sp>
      <p:sp>
        <p:nvSpPr>
          <p:cNvPr id="7" name="Shape 2"/>
          <p:cNvSpPr/>
          <p:nvPr/>
        </p:nvSpPr>
        <p:spPr>
          <a:xfrm>
            <a:off x="4902813" y="1739900"/>
            <a:ext cx="1625803" cy="1625600"/>
          </a:xfrm>
          <a:prstGeom prst="roundRect">
            <a:avLst>
              <a:gd name="adj" fmla="val 78188"/>
            </a:avLst>
          </a:prstGeom>
          <a:noFill/>
          <a:ln/>
        </p:spPr>
      </p:sp>
      <p:pic>
        <p:nvPicPr>
          <p:cNvPr id="8" name="Image 3" descr="preencoded.png"/>
          <p:cNvPicPr>
            <a:picLocks noChangeAspect="1"/>
          </p:cNvPicPr>
          <p:nvPr/>
        </p:nvPicPr>
        <p:blipFill>
          <a:blip r:embed="rId5"/>
          <a:stretch>
            <a:fillRect/>
          </a:stretch>
        </p:blipFill>
        <p:spPr>
          <a:xfrm>
            <a:off x="4902813" y="1739900"/>
            <a:ext cx="1625803" cy="1625600"/>
          </a:xfrm>
          <a:prstGeom prst="rect">
            <a:avLst/>
          </a:prstGeom>
        </p:spPr>
      </p:pic>
      <p:pic>
        <p:nvPicPr>
          <p:cNvPr id="9" name="Image 4" descr="preencoded.png"/>
          <p:cNvPicPr>
            <a:picLocks noChangeAspect="1"/>
          </p:cNvPicPr>
          <p:nvPr/>
        </p:nvPicPr>
        <p:blipFill>
          <a:blip r:embed="rId6"/>
          <a:stretch>
            <a:fillRect/>
          </a:stretch>
        </p:blipFill>
        <p:spPr>
          <a:xfrm>
            <a:off x="5117751" y="1847850"/>
            <a:ext cx="1196250" cy="1409700"/>
          </a:xfrm>
          <a:prstGeom prst="rect">
            <a:avLst/>
          </a:prstGeom>
        </p:spPr>
      </p:pic>
      <p:sp>
        <p:nvSpPr>
          <p:cNvPr id="10" name="Shape 3"/>
          <p:cNvSpPr/>
          <p:nvPr/>
        </p:nvSpPr>
        <p:spPr>
          <a:xfrm>
            <a:off x="2184673" y="3670300"/>
            <a:ext cx="7062083" cy="2882900"/>
          </a:xfrm>
          <a:prstGeom prst="rect">
            <a:avLst/>
          </a:prstGeom>
          <a:noFill/>
          <a:ln/>
        </p:spPr>
      </p:sp>
      <p:sp>
        <p:nvSpPr>
          <p:cNvPr id="11" name="Text 4"/>
          <p:cNvSpPr/>
          <p:nvPr/>
        </p:nvSpPr>
        <p:spPr>
          <a:xfrm>
            <a:off x="2083060" y="3670300"/>
            <a:ext cx="7265308"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Unicorn Sightings</a:t>
            </a:r>
            <a:endParaRPr lang="en-US" sz="4800" dirty="0"/>
          </a:p>
        </p:txBody>
      </p:sp>
      <p:sp>
        <p:nvSpPr>
          <p:cNvPr id="12" name="Text 5"/>
          <p:cNvSpPr/>
          <p:nvPr/>
        </p:nvSpPr>
        <p:spPr>
          <a:xfrm>
            <a:off x="2116931" y="4470400"/>
            <a:ext cx="7197566" cy="22182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record of the number of unicorns spotted in the fantasy realm and the beauty and mystery that surrounds these enchanting creatures.</a:t>
            </a:r>
            <a:endParaRPr lang="en-US" sz="3200" dirty="0"/>
          </a:p>
        </p:txBody>
      </p:sp>
      <p:pic>
        <p:nvPicPr>
          <p:cNvPr id="13" name="Image 5" descr="preencoded.png"/>
          <p:cNvPicPr>
            <a:picLocks noChangeAspect="1"/>
          </p:cNvPicPr>
          <p:nvPr/>
        </p:nvPicPr>
        <p:blipFill>
          <a:blip r:embed="rId7"/>
          <a:stretch>
            <a:fillRect/>
          </a:stretch>
        </p:blipFill>
        <p:spPr>
          <a:xfrm>
            <a:off x="1778222" y="1447800"/>
            <a:ext cx="7874984" cy="5422900"/>
          </a:xfrm>
          <a:prstGeom prst="rect">
            <a:avLst/>
          </a:prstGeom>
        </p:spPr>
      </p:pic>
      <p:sp>
        <p:nvSpPr>
          <p:cNvPr id="14" name="Shape 6"/>
          <p:cNvSpPr/>
          <p:nvPr/>
        </p:nvSpPr>
        <p:spPr>
          <a:xfrm>
            <a:off x="1778222" y="7797800"/>
            <a:ext cx="7874984" cy="4902200"/>
          </a:xfrm>
          <a:prstGeom prst="rect">
            <a:avLst/>
          </a:prstGeom>
          <a:noFill/>
          <a:ln/>
        </p:spPr>
      </p:sp>
      <p:sp>
        <p:nvSpPr>
          <p:cNvPr id="15" name="Shape 7"/>
          <p:cNvSpPr/>
          <p:nvPr/>
        </p:nvSpPr>
        <p:spPr>
          <a:xfrm>
            <a:off x="4902813" y="8102600"/>
            <a:ext cx="1625803" cy="1625600"/>
          </a:xfrm>
          <a:prstGeom prst="roundRect">
            <a:avLst>
              <a:gd name="adj" fmla="val 78188"/>
            </a:avLst>
          </a:prstGeom>
          <a:noFill/>
          <a:ln/>
        </p:spPr>
      </p:sp>
      <p:pic>
        <p:nvPicPr>
          <p:cNvPr id="16" name="Image 6" descr="preencoded.png"/>
          <p:cNvPicPr>
            <a:picLocks noChangeAspect="1"/>
          </p:cNvPicPr>
          <p:nvPr/>
        </p:nvPicPr>
        <p:blipFill>
          <a:blip r:embed="rId5"/>
          <a:stretch>
            <a:fillRect/>
          </a:stretch>
        </p:blipFill>
        <p:spPr>
          <a:xfrm>
            <a:off x="4902813" y="8102600"/>
            <a:ext cx="1625803" cy="1625600"/>
          </a:xfrm>
          <a:prstGeom prst="rect">
            <a:avLst/>
          </a:prstGeom>
        </p:spPr>
      </p:pic>
      <p:pic>
        <p:nvPicPr>
          <p:cNvPr id="17" name="Image 7" descr="preencoded.png"/>
          <p:cNvPicPr>
            <a:picLocks noChangeAspect="1"/>
          </p:cNvPicPr>
          <p:nvPr/>
        </p:nvPicPr>
        <p:blipFill>
          <a:blip r:embed="rId8"/>
          <a:stretch>
            <a:fillRect/>
          </a:stretch>
        </p:blipFill>
        <p:spPr>
          <a:xfrm>
            <a:off x="5157797" y="8204200"/>
            <a:ext cx="1116152" cy="1422561"/>
          </a:xfrm>
          <a:prstGeom prst="rect">
            <a:avLst/>
          </a:prstGeom>
        </p:spPr>
      </p:pic>
      <p:sp>
        <p:nvSpPr>
          <p:cNvPr id="18" name="Shape 8"/>
          <p:cNvSpPr/>
          <p:nvPr/>
        </p:nvSpPr>
        <p:spPr>
          <a:xfrm>
            <a:off x="2184673" y="10033000"/>
            <a:ext cx="7062083" cy="2362200"/>
          </a:xfrm>
          <a:prstGeom prst="rect">
            <a:avLst/>
          </a:prstGeom>
          <a:noFill/>
          <a:ln/>
        </p:spPr>
      </p:sp>
      <p:sp>
        <p:nvSpPr>
          <p:cNvPr id="19" name="Text 9"/>
          <p:cNvSpPr/>
          <p:nvPr/>
        </p:nvSpPr>
        <p:spPr>
          <a:xfrm>
            <a:off x="2083060" y="10033000"/>
            <a:ext cx="7265308" cy="901700"/>
          </a:xfrm>
          <a:prstGeom prst="rect">
            <a:avLst/>
          </a:prstGeom>
          <a:noFill/>
          <a:ln/>
        </p:spPr>
        <p:txBody>
          <a:bodyPr wrap="square" lIns="0" tIns="0" rIns="0" bIns="0" rtlCol="0" anchor="t"/>
          <a:lstStyle/>
          <a:p>
            <a:pPr algn="ctr"/>
            <a:r>
              <a:rPr lang="en-US" sz="4800" dirty="0">
                <a:solidFill>
                  <a:srgbClr val="FFFFFF">
                    <a:alpha val="100000"/>
                  </a:srgbClr>
                </a:solidFill>
                <a:latin typeface="Rokkitt Bold" pitchFamily="34" charset="0"/>
                <a:ea typeface="Rokkitt Bold" pitchFamily="34" charset="-122"/>
                <a:cs typeface="Rokkitt Bold" pitchFamily="34" charset="-120"/>
              </a:rPr>
              <a:t>Dragon Taming</a:t>
            </a:r>
            <a:endParaRPr lang="en-US" sz="4800" dirty="0"/>
          </a:p>
        </p:txBody>
      </p:sp>
      <p:sp>
        <p:nvSpPr>
          <p:cNvPr id="20" name="Text 10"/>
          <p:cNvSpPr/>
          <p:nvPr/>
        </p:nvSpPr>
        <p:spPr>
          <a:xfrm>
            <a:off x="2116931" y="10833100"/>
            <a:ext cx="7197566" cy="1697567"/>
          </a:xfrm>
          <a:prstGeom prst="rect">
            <a:avLst/>
          </a:prstGeom>
          <a:noFill/>
          <a:ln/>
        </p:spPr>
        <p:txBody>
          <a:bodyPr wrap="square" lIns="0" tIns="0" rIns="0" bIns="0" rtlCol="0" anchor="t"/>
          <a:lstStyle/>
          <a:p>
            <a:pPr algn="ctr">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closer look at the art of taming dragons and the brave adventurers who dare to take on these fearsome creatures.</a:t>
            </a:r>
            <a:endParaRPr lang="en-US" sz="3200" dirty="0"/>
          </a:p>
        </p:txBody>
      </p:sp>
      <p:pic>
        <p:nvPicPr>
          <p:cNvPr id="21" name="Image 8" descr="preencoded.png"/>
          <p:cNvPicPr>
            <a:picLocks noChangeAspect="1"/>
          </p:cNvPicPr>
          <p:nvPr/>
        </p:nvPicPr>
        <p:blipFill>
          <a:blip r:embed="rId7"/>
          <a:stretch>
            <a:fillRect/>
          </a:stretch>
        </p:blipFill>
        <p:spPr>
          <a:xfrm>
            <a:off x="1778222" y="7810500"/>
            <a:ext cx="7874984" cy="54229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2934067" y="1384300"/>
            <a:ext cx="8129016" cy="11214100"/>
          </a:xfrm>
          <a:prstGeom prst="rect">
            <a:avLst/>
          </a:prstGeom>
          <a:noFill/>
          <a:ln/>
        </p:spPr>
      </p:sp>
      <p:pic>
        <p:nvPicPr>
          <p:cNvPr id="6" name="Image 2" descr="preencoded.png"/>
          <p:cNvPicPr>
            <a:picLocks noChangeAspect="1"/>
          </p:cNvPicPr>
          <p:nvPr/>
        </p:nvPicPr>
        <p:blipFill>
          <a:blip r:embed="rId4"/>
          <a:stretch>
            <a:fillRect/>
          </a:stretch>
        </p:blipFill>
        <p:spPr>
          <a:xfrm>
            <a:off x="2934067" y="1384300"/>
            <a:ext cx="8129016" cy="7645400"/>
          </a:xfrm>
          <a:prstGeom prst="rect">
            <a:avLst/>
          </a:prstGeom>
        </p:spPr>
      </p:pic>
      <p:sp>
        <p:nvSpPr>
          <p:cNvPr id="7" name="Shape 2"/>
          <p:cNvSpPr/>
          <p:nvPr/>
        </p:nvSpPr>
        <p:spPr>
          <a:xfrm>
            <a:off x="2934067" y="9639300"/>
            <a:ext cx="8129016" cy="1308100"/>
          </a:xfrm>
          <a:prstGeom prst="rect">
            <a:avLst/>
          </a:prstGeom>
          <a:solidFill>
            <a:srgbClr val="000000">
              <a:alpha val="100000"/>
            </a:srgbClr>
          </a:solidFill>
          <a:ln w="50800">
            <a:solidFill>
              <a:srgbClr val="00B3EB"/>
            </a:solidFill>
            <a:prstDash val="solid"/>
          </a:ln>
        </p:spPr>
      </p:sp>
      <p:sp>
        <p:nvSpPr>
          <p:cNvPr id="8" name="Text 3"/>
          <p:cNvSpPr/>
          <p:nvPr/>
        </p:nvSpPr>
        <p:spPr>
          <a:xfrm>
            <a:off x="3696162" y="9944100"/>
            <a:ext cx="4953619"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Unicorn Sightings</a:t>
            </a:r>
            <a:endParaRPr lang="en-US" sz="4800" dirty="0"/>
          </a:p>
        </p:txBody>
      </p:sp>
      <p:sp>
        <p:nvSpPr>
          <p:cNvPr id="9" name="Shape 4"/>
          <p:cNvSpPr/>
          <p:nvPr/>
        </p:nvSpPr>
        <p:spPr>
          <a:xfrm>
            <a:off x="2934067" y="11557000"/>
            <a:ext cx="8129016" cy="1041400"/>
          </a:xfrm>
          <a:prstGeom prst="rect">
            <a:avLst/>
          </a:prstGeom>
          <a:noFill/>
          <a:ln/>
        </p:spPr>
      </p:sp>
      <p:sp>
        <p:nvSpPr>
          <p:cNvPr id="10" name="Text 5"/>
          <p:cNvSpPr/>
          <p:nvPr/>
        </p:nvSpPr>
        <p:spPr>
          <a:xfrm>
            <a:off x="2934067" y="11557000"/>
            <a:ext cx="8264500"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record of the number of unicorns spotted in the fantasy realm and the beauty and mystery.</a:t>
            </a:r>
            <a:endParaRPr lang="en-US" sz="3200" dirty="0"/>
          </a:p>
        </p:txBody>
      </p:sp>
      <p:sp>
        <p:nvSpPr>
          <p:cNvPr id="11" name="Shape 6"/>
          <p:cNvSpPr/>
          <p:nvPr/>
        </p:nvSpPr>
        <p:spPr>
          <a:xfrm>
            <a:off x="13323965" y="1384300"/>
            <a:ext cx="8129016" cy="11214100"/>
          </a:xfrm>
          <a:prstGeom prst="rect">
            <a:avLst/>
          </a:prstGeom>
          <a:noFill/>
          <a:ln/>
        </p:spPr>
      </p:sp>
      <p:pic>
        <p:nvPicPr>
          <p:cNvPr id="12" name="Image 3" descr="preencoded.png"/>
          <p:cNvPicPr>
            <a:picLocks noChangeAspect="1"/>
          </p:cNvPicPr>
          <p:nvPr/>
        </p:nvPicPr>
        <p:blipFill>
          <a:blip r:embed="rId5"/>
          <a:stretch>
            <a:fillRect/>
          </a:stretch>
        </p:blipFill>
        <p:spPr>
          <a:xfrm>
            <a:off x="13323965" y="1384300"/>
            <a:ext cx="8129016" cy="7645400"/>
          </a:xfrm>
          <a:prstGeom prst="rect">
            <a:avLst/>
          </a:prstGeom>
        </p:spPr>
      </p:pic>
      <p:sp>
        <p:nvSpPr>
          <p:cNvPr id="13" name="Shape 7"/>
          <p:cNvSpPr/>
          <p:nvPr/>
        </p:nvSpPr>
        <p:spPr>
          <a:xfrm>
            <a:off x="13323965" y="9639300"/>
            <a:ext cx="8129016" cy="1308100"/>
          </a:xfrm>
          <a:prstGeom prst="rect">
            <a:avLst/>
          </a:prstGeom>
          <a:solidFill>
            <a:srgbClr val="000000">
              <a:alpha val="100000"/>
            </a:srgbClr>
          </a:solidFill>
          <a:ln w="50800">
            <a:solidFill>
              <a:srgbClr val="00B3EB"/>
            </a:solidFill>
            <a:prstDash val="solid"/>
          </a:ln>
        </p:spPr>
      </p:sp>
      <p:sp>
        <p:nvSpPr>
          <p:cNvPr id="14" name="Text 8"/>
          <p:cNvSpPr/>
          <p:nvPr/>
        </p:nvSpPr>
        <p:spPr>
          <a:xfrm>
            <a:off x="14086061" y="9944100"/>
            <a:ext cx="4331241" cy="9017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Dragon Taming</a:t>
            </a:r>
            <a:endParaRPr lang="en-US" sz="4800" dirty="0"/>
          </a:p>
        </p:txBody>
      </p:sp>
      <p:sp>
        <p:nvSpPr>
          <p:cNvPr id="15" name="Shape 9"/>
          <p:cNvSpPr/>
          <p:nvPr/>
        </p:nvSpPr>
        <p:spPr>
          <a:xfrm>
            <a:off x="13323965" y="11557000"/>
            <a:ext cx="8129016" cy="1041400"/>
          </a:xfrm>
          <a:prstGeom prst="rect">
            <a:avLst/>
          </a:prstGeom>
          <a:noFill/>
          <a:ln/>
        </p:spPr>
      </p:sp>
      <p:sp>
        <p:nvSpPr>
          <p:cNvPr id="16" name="Text 10"/>
          <p:cNvSpPr/>
          <p:nvPr/>
        </p:nvSpPr>
        <p:spPr>
          <a:xfrm>
            <a:off x="13323965" y="11557000"/>
            <a:ext cx="8264500" cy="1176867"/>
          </a:xfrm>
          <a:prstGeom prst="rect">
            <a:avLst/>
          </a:prstGeom>
          <a:noFill/>
          <a:ln/>
        </p:spPr>
        <p:txBody>
          <a:bodyPr wrap="square" lIns="0" tIns="0" rIns="0" bIns="0" rtlCol="0" anchor="t"/>
          <a:lstStyle/>
          <a:p>
            <a:pPr algn="l">
              <a:spcAft>
                <a:spcPts val="4000"/>
              </a:spcAft>
            </a:pPr>
            <a:r>
              <a:rPr lang="en-US" sz="3200" dirty="0">
                <a:solidFill>
                  <a:srgbClr val="FFFFFF">
                    <a:alpha val="100000"/>
                  </a:srgbClr>
                </a:solidFill>
                <a:latin typeface="Rajdhani Regular" pitchFamily="34" charset="0"/>
                <a:ea typeface="Rajdhani Regular" pitchFamily="34" charset="-122"/>
                <a:cs typeface="Rajdhani Regular" pitchFamily="34" charset="-120"/>
              </a:rPr>
              <a:t>A closer look at the art of taming dragons and the adventurers who take on these creatures.</a:t>
            </a:r>
            <a:endParaRPr lang="en-US" sz="3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6045956" y="4699000"/>
            <a:ext cx="12307838" cy="5016500"/>
          </a:xfrm>
          <a:prstGeom prst="rect">
            <a:avLst/>
          </a:prstGeom>
          <a:noFill/>
          <a:ln/>
        </p:spPr>
      </p:sp>
      <p:sp>
        <p:nvSpPr>
          <p:cNvPr id="6" name="Text 2"/>
          <p:cNvSpPr/>
          <p:nvPr/>
        </p:nvSpPr>
        <p:spPr>
          <a:xfrm>
            <a:off x="6045956" y="4699000"/>
            <a:ext cx="12511064" cy="4394200"/>
          </a:xfrm>
          <a:prstGeom prst="rect">
            <a:avLst/>
          </a:prstGeom>
          <a:noFill/>
          <a:ln/>
        </p:spPr>
        <p:txBody>
          <a:bodyPr wrap="square" lIns="0" tIns="0" rIns="0" bIns="0" rtlCol="0" anchor="t"/>
          <a:lstStyle/>
          <a:p>
            <a:pPr algn="l"/>
            <a:r>
              <a:rPr lang="en-US" sz="4800" dirty="0">
                <a:solidFill>
                  <a:srgbClr val="FFFFFF">
                    <a:alpha val="100000"/>
                  </a:srgbClr>
                </a:solidFill>
                <a:latin typeface="Rokkitt Bold" pitchFamily="34" charset="0"/>
                <a:ea typeface="Rokkitt Bold" pitchFamily="34" charset="-122"/>
                <a:cs typeface="Rokkitt Bold" pitchFamily="34" charset="-120"/>
              </a:rPr>
              <a:t>Fantasy is the gateway to the impossible, the land where the ordinary becomes extraordinary, and the impossible becomes possible. It is the realm of the imagination, where anything can happen and everything is possible.</a:t>
            </a:r>
            <a:endParaRPr lang="en-US" sz="4800" dirty="0"/>
          </a:p>
        </p:txBody>
      </p:sp>
      <p:sp>
        <p:nvSpPr>
          <p:cNvPr id="7" name="Text 3"/>
          <p:cNvSpPr/>
          <p:nvPr/>
        </p:nvSpPr>
        <p:spPr>
          <a:xfrm>
            <a:off x="6045956" y="9194800"/>
            <a:ext cx="3975597" cy="673100"/>
          </a:xfrm>
          <a:prstGeom prst="rect">
            <a:avLst/>
          </a:prstGeom>
          <a:noFill/>
          <a:ln/>
        </p:spPr>
        <p:txBody>
          <a:bodyPr wrap="square" lIns="0" tIns="0" rIns="0" bIns="0" rtlCol="0" anchor="t"/>
          <a:lstStyle/>
          <a:p>
            <a:pPr algn="l"/>
            <a:r>
              <a:rPr lang="en-US" sz="3600" dirty="0">
                <a:solidFill>
                  <a:srgbClr val="FFFFFF">
                    <a:alpha val="100000"/>
                  </a:srgbClr>
                </a:solidFill>
                <a:latin typeface="Rokkitt Bold" pitchFamily="34" charset="0"/>
                <a:ea typeface="Rokkitt Bold" pitchFamily="34" charset="-122"/>
                <a:cs typeface="Rokkitt Bold" pitchFamily="34" charset="-120"/>
              </a:rPr>
              <a:t>The Dream Weaver</a:t>
            </a:r>
            <a:endParaRPr lang="en-US" sz="3600" dirty="0"/>
          </a:p>
        </p:txBody>
      </p:sp>
      <p:pic>
        <p:nvPicPr>
          <p:cNvPr id="8" name="Image 2" descr="preencoded.png"/>
          <p:cNvPicPr>
            <a:picLocks noChangeAspect="1"/>
          </p:cNvPicPr>
          <p:nvPr/>
        </p:nvPicPr>
        <p:blipFill>
          <a:blip r:embed="rId4"/>
          <a:stretch>
            <a:fillRect/>
          </a:stretch>
        </p:blipFill>
        <p:spPr>
          <a:xfrm>
            <a:off x="3746968" y="2794000"/>
            <a:ext cx="16893111" cy="8140700"/>
          </a:xfrm>
          <a:prstGeom prst="rect">
            <a:avLst/>
          </a:prstGeom>
        </p:spPr>
      </p:pic>
      <p:pic>
        <p:nvPicPr>
          <p:cNvPr id="9" name="Image 3" descr="preencoded.png"/>
          <p:cNvPicPr>
            <a:picLocks noChangeAspect="1"/>
          </p:cNvPicPr>
          <p:nvPr/>
        </p:nvPicPr>
        <p:blipFill>
          <a:blip r:embed="rId5"/>
          <a:stretch>
            <a:fillRect/>
          </a:stretch>
        </p:blipFill>
        <p:spPr>
          <a:xfrm>
            <a:off x="0" y="198921"/>
            <a:ext cx="5738069" cy="455647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1028</Words>
  <Application>Microsoft Office PowerPoint</Application>
  <PresentationFormat>Custom</PresentationFormat>
  <Paragraphs>179</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NUMERICAL ANALYSIS-II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11</cp:revision>
  <dcterms:created xsi:type="dcterms:W3CDTF">2023-06-05T03:19:46Z</dcterms:created>
  <dcterms:modified xsi:type="dcterms:W3CDTF">2023-11-06T20:45:21Z</dcterms:modified>
</cp:coreProperties>
</file>